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Action1.xml" ContentType="application/vnd.ms-office.inkAction+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Action2.xml" ContentType="application/vnd.ms-office.inkAction+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Action3.xml" ContentType="application/vnd.ms-office.inkAction+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0" r:id="rId3"/>
    <p:sldId id="281" r:id="rId4"/>
    <p:sldId id="282" r:id="rId5"/>
    <p:sldId id="283" r:id="rId6"/>
    <p:sldId id="26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DC444B-6AFC-4D02-A844-1590A235328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ED79AD2-534C-45A1-81B2-BD59ADC9C735}">
      <dgm:prSet custT="1"/>
      <dgm:spPr/>
      <dgm:t>
        <a:bodyPr/>
        <a:lstStyle/>
        <a:p>
          <a:r>
            <a:rPr lang="en-US" sz="2600"/>
            <a:t>In Hadoop, HDFS splits huge files into small chunks known as data blocks. HDFS Data blocks are the smallest unit of data in a filesystem.</a:t>
          </a:r>
        </a:p>
      </dgm:t>
    </dgm:pt>
    <dgm:pt modelId="{D9BD2D42-AEC7-4671-A651-CEC2DBA94BA4}" type="parTrans" cxnId="{DD547CC0-6EFC-444A-89E8-AE6AEBB55CF9}">
      <dgm:prSet/>
      <dgm:spPr/>
      <dgm:t>
        <a:bodyPr/>
        <a:lstStyle/>
        <a:p>
          <a:endParaRPr lang="en-US" sz="2600"/>
        </a:p>
      </dgm:t>
    </dgm:pt>
    <dgm:pt modelId="{D56E8601-81AB-47D5-9FEC-6C6E27554BAC}" type="sibTrans" cxnId="{DD547CC0-6EFC-444A-89E8-AE6AEBB55CF9}">
      <dgm:prSet/>
      <dgm:spPr/>
      <dgm:t>
        <a:bodyPr/>
        <a:lstStyle/>
        <a:p>
          <a:endParaRPr lang="en-US" sz="2600"/>
        </a:p>
      </dgm:t>
    </dgm:pt>
    <dgm:pt modelId="{98EB37CC-03DB-4A34-8536-B304E17888C0}">
      <dgm:prSet custT="1"/>
      <dgm:spPr/>
      <dgm:t>
        <a:bodyPr/>
        <a:lstStyle/>
        <a:p>
          <a:r>
            <a:rPr lang="en-US" sz="2600"/>
            <a:t>Blocks are the nothing but the smallest continuous location on your hard drive where data is stored. </a:t>
          </a:r>
        </a:p>
      </dgm:t>
    </dgm:pt>
    <dgm:pt modelId="{ACAFA918-E488-40A6-842C-B8F1ABB6EE11}" type="parTrans" cxnId="{AE2C2ABB-6662-4097-9710-2A112758FA90}">
      <dgm:prSet/>
      <dgm:spPr/>
      <dgm:t>
        <a:bodyPr/>
        <a:lstStyle/>
        <a:p>
          <a:endParaRPr lang="en-US" sz="2600"/>
        </a:p>
      </dgm:t>
    </dgm:pt>
    <dgm:pt modelId="{E65B7FF5-B1C2-434D-AAC6-9766D287EB3E}" type="sibTrans" cxnId="{AE2C2ABB-6662-4097-9710-2A112758FA90}">
      <dgm:prSet/>
      <dgm:spPr/>
      <dgm:t>
        <a:bodyPr/>
        <a:lstStyle/>
        <a:p>
          <a:endParaRPr lang="en-US" sz="2600"/>
        </a:p>
      </dgm:t>
    </dgm:pt>
    <dgm:pt modelId="{F7240C3E-FAEB-4A91-8A76-3895213FF130}">
      <dgm:prSet custT="1"/>
      <dgm:spPr/>
      <dgm:t>
        <a:bodyPr/>
        <a:lstStyle/>
        <a:p>
          <a:r>
            <a:rPr lang="en-US" sz="2600"/>
            <a:t>In general, in any of the File System, you store the data as a collection of blocks. Similarly, HDFS stores each file as blocks which are scattered throughout the Apache Hadoop cluster. </a:t>
          </a:r>
        </a:p>
      </dgm:t>
    </dgm:pt>
    <dgm:pt modelId="{3D3CA49C-81B9-4992-8D5E-C161EDBB0CE8}" type="parTrans" cxnId="{AEF6CBE2-5D26-46FE-B1C4-D2BF913E0B18}">
      <dgm:prSet/>
      <dgm:spPr/>
      <dgm:t>
        <a:bodyPr/>
        <a:lstStyle/>
        <a:p>
          <a:endParaRPr lang="en-US" sz="2600"/>
        </a:p>
      </dgm:t>
    </dgm:pt>
    <dgm:pt modelId="{FE5EA103-1ADA-4F3A-86BF-D8634BB38B36}" type="sibTrans" cxnId="{AEF6CBE2-5D26-46FE-B1C4-D2BF913E0B18}">
      <dgm:prSet/>
      <dgm:spPr/>
      <dgm:t>
        <a:bodyPr/>
        <a:lstStyle/>
        <a:p>
          <a:endParaRPr lang="en-US" sz="2600"/>
        </a:p>
      </dgm:t>
    </dgm:pt>
    <dgm:pt modelId="{712A8463-4404-49E1-BAB5-6A3DE05580C1}">
      <dgm:prSet custT="1"/>
      <dgm:spPr/>
      <dgm:t>
        <a:bodyPr/>
        <a:lstStyle/>
        <a:p>
          <a:r>
            <a:rPr lang="en-US" sz="2600"/>
            <a:t>The default size of each block is 128 MB in Apache Hadoop 2.x (64 MB in Apache Hadoop 1.x) which can be configured as well.</a:t>
          </a:r>
        </a:p>
      </dgm:t>
    </dgm:pt>
    <dgm:pt modelId="{76743A3E-4C5C-4978-AC2E-C9CE41B3D1C7}" type="parTrans" cxnId="{D8222FEB-712E-4EC4-A6FC-32055A9ED6D3}">
      <dgm:prSet/>
      <dgm:spPr/>
      <dgm:t>
        <a:bodyPr/>
        <a:lstStyle/>
        <a:p>
          <a:endParaRPr lang="en-US" sz="2600"/>
        </a:p>
      </dgm:t>
    </dgm:pt>
    <dgm:pt modelId="{C7F624DB-A174-4286-83B2-1BC09AE83326}" type="sibTrans" cxnId="{D8222FEB-712E-4EC4-A6FC-32055A9ED6D3}">
      <dgm:prSet/>
      <dgm:spPr/>
      <dgm:t>
        <a:bodyPr/>
        <a:lstStyle/>
        <a:p>
          <a:endParaRPr lang="en-US" sz="2600"/>
        </a:p>
      </dgm:t>
    </dgm:pt>
    <dgm:pt modelId="{CC58A332-4972-4436-B548-5D85BD365D77}" type="pres">
      <dgm:prSet presAssocID="{A3DC444B-6AFC-4D02-A844-1590A2353287}" presName="linear" presStyleCnt="0">
        <dgm:presLayoutVars>
          <dgm:animLvl val="lvl"/>
          <dgm:resizeHandles val="exact"/>
        </dgm:presLayoutVars>
      </dgm:prSet>
      <dgm:spPr/>
    </dgm:pt>
    <dgm:pt modelId="{77A3B1D2-7FC0-4645-B48B-A64FF88765CA}" type="pres">
      <dgm:prSet presAssocID="{7ED79AD2-534C-45A1-81B2-BD59ADC9C735}" presName="parentText" presStyleLbl="node1" presStyleIdx="0" presStyleCnt="4">
        <dgm:presLayoutVars>
          <dgm:chMax val="0"/>
          <dgm:bulletEnabled val="1"/>
        </dgm:presLayoutVars>
      </dgm:prSet>
      <dgm:spPr/>
    </dgm:pt>
    <dgm:pt modelId="{F50FE007-B34E-48F0-8A5E-50F5662051EF}" type="pres">
      <dgm:prSet presAssocID="{D56E8601-81AB-47D5-9FEC-6C6E27554BAC}" presName="spacer" presStyleCnt="0"/>
      <dgm:spPr/>
    </dgm:pt>
    <dgm:pt modelId="{3B6B9281-E616-4453-A756-77B9427AB6C6}" type="pres">
      <dgm:prSet presAssocID="{98EB37CC-03DB-4A34-8536-B304E17888C0}" presName="parentText" presStyleLbl="node1" presStyleIdx="1" presStyleCnt="4">
        <dgm:presLayoutVars>
          <dgm:chMax val="0"/>
          <dgm:bulletEnabled val="1"/>
        </dgm:presLayoutVars>
      </dgm:prSet>
      <dgm:spPr/>
    </dgm:pt>
    <dgm:pt modelId="{B7D2156B-4D2E-4A25-BC98-1CA180566F50}" type="pres">
      <dgm:prSet presAssocID="{E65B7FF5-B1C2-434D-AAC6-9766D287EB3E}" presName="spacer" presStyleCnt="0"/>
      <dgm:spPr/>
    </dgm:pt>
    <dgm:pt modelId="{50459FBC-812D-4C9B-B2CA-E2DD8AEE74C9}" type="pres">
      <dgm:prSet presAssocID="{F7240C3E-FAEB-4A91-8A76-3895213FF130}" presName="parentText" presStyleLbl="node1" presStyleIdx="2" presStyleCnt="4">
        <dgm:presLayoutVars>
          <dgm:chMax val="0"/>
          <dgm:bulletEnabled val="1"/>
        </dgm:presLayoutVars>
      </dgm:prSet>
      <dgm:spPr/>
    </dgm:pt>
    <dgm:pt modelId="{8779C033-207B-43A5-A4BE-B47A28B2B13C}" type="pres">
      <dgm:prSet presAssocID="{FE5EA103-1ADA-4F3A-86BF-D8634BB38B36}" presName="spacer" presStyleCnt="0"/>
      <dgm:spPr/>
    </dgm:pt>
    <dgm:pt modelId="{9E71018C-84F0-47DB-AEC7-90CCC74BA2DE}" type="pres">
      <dgm:prSet presAssocID="{712A8463-4404-49E1-BAB5-6A3DE05580C1}" presName="parentText" presStyleLbl="node1" presStyleIdx="3" presStyleCnt="4">
        <dgm:presLayoutVars>
          <dgm:chMax val="0"/>
          <dgm:bulletEnabled val="1"/>
        </dgm:presLayoutVars>
      </dgm:prSet>
      <dgm:spPr/>
    </dgm:pt>
  </dgm:ptLst>
  <dgm:cxnLst>
    <dgm:cxn modelId="{ED464C3B-C332-40C7-A8DF-EE75D339B818}" type="presOf" srcId="{F7240C3E-FAEB-4A91-8A76-3895213FF130}" destId="{50459FBC-812D-4C9B-B2CA-E2DD8AEE74C9}" srcOrd="0" destOrd="0" presId="urn:microsoft.com/office/officeart/2005/8/layout/vList2"/>
    <dgm:cxn modelId="{20F22352-3E94-40F2-9669-1BDC41CFFC73}" type="presOf" srcId="{7ED79AD2-534C-45A1-81B2-BD59ADC9C735}" destId="{77A3B1D2-7FC0-4645-B48B-A64FF88765CA}" srcOrd="0" destOrd="0" presId="urn:microsoft.com/office/officeart/2005/8/layout/vList2"/>
    <dgm:cxn modelId="{C28D8453-E86C-4B92-A488-A0DD836BD001}" type="presOf" srcId="{712A8463-4404-49E1-BAB5-6A3DE05580C1}" destId="{9E71018C-84F0-47DB-AEC7-90CCC74BA2DE}" srcOrd="0" destOrd="0" presId="urn:microsoft.com/office/officeart/2005/8/layout/vList2"/>
    <dgm:cxn modelId="{AE2C2ABB-6662-4097-9710-2A112758FA90}" srcId="{A3DC444B-6AFC-4D02-A844-1590A2353287}" destId="{98EB37CC-03DB-4A34-8536-B304E17888C0}" srcOrd="1" destOrd="0" parTransId="{ACAFA918-E488-40A6-842C-B8F1ABB6EE11}" sibTransId="{E65B7FF5-B1C2-434D-AAC6-9766D287EB3E}"/>
    <dgm:cxn modelId="{DD547CC0-6EFC-444A-89E8-AE6AEBB55CF9}" srcId="{A3DC444B-6AFC-4D02-A844-1590A2353287}" destId="{7ED79AD2-534C-45A1-81B2-BD59ADC9C735}" srcOrd="0" destOrd="0" parTransId="{D9BD2D42-AEC7-4671-A651-CEC2DBA94BA4}" sibTransId="{D56E8601-81AB-47D5-9FEC-6C6E27554BAC}"/>
    <dgm:cxn modelId="{7BE8C6C3-31C8-404E-9B01-0D0ADCC7CA79}" type="presOf" srcId="{98EB37CC-03DB-4A34-8536-B304E17888C0}" destId="{3B6B9281-E616-4453-A756-77B9427AB6C6}" srcOrd="0" destOrd="0" presId="urn:microsoft.com/office/officeart/2005/8/layout/vList2"/>
    <dgm:cxn modelId="{AEF6CBE2-5D26-46FE-B1C4-D2BF913E0B18}" srcId="{A3DC444B-6AFC-4D02-A844-1590A2353287}" destId="{F7240C3E-FAEB-4A91-8A76-3895213FF130}" srcOrd="2" destOrd="0" parTransId="{3D3CA49C-81B9-4992-8D5E-C161EDBB0CE8}" sibTransId="{FE5EA103-1ADA-4F3A-86BF-D8634BB38B36}"/>
    <dgm:cxn modelId="{D8222FEB-712E-4EC4-A6FC-32055A9ED6D3}" srcId="{A3DC444B-6AFC-4D02-A844-1590A2353287}" destId="{712A8463-4404-49E1-BAB5-6A3DE05580C1}" srcOrd="3" destOrd="0" parTransId="{76743A3E-4C5C-4978-AC2E-C9CE41B3D1C7}" sibTransId="{C7F624DB-A174-4286-83B2-1BC09AE83326}"/>
    <dgm:cxn modelId="{5131B5F7-84CB-4A45-A44D-719653968861}" type="presOf" srcId="{A3DC444B-6AFC-4D02-A844-1590A2353287}" destId="{CC58A332-4972-4436-B548-5D85BD365D77}" srcOrd="0" destOrd="0" presId="urn:microsoft.com/office/officeart/2005/8/layout/vList2"/>
    <dgm:cxn modelId="{78E4C34A-599A-4807-9E68-D92C990D9CAF}" type="presParOf" srcId="{CC58A332-4972-4436-B548-5D85BD365D77}" destId="{77A3B1D2-7FC0-4645-B48B-A64FF88765CA}" srcOrd="0" destOrd="0" presId="urn:microsoft.com/office/officeart/2005/8/layout/vList2"/>
    <dgm:cxn modelId="{4005A2A1-21CB-4B9D-81E1-1D6D242B307C}" type="presParOf" srcId="{CC58A332-4972-4436-B548-5D85BD365D77}" destId="{F50FE007-B34E-48F0-8A5E-50F5662051EF}" srcOrd="1" destOrd="0" presId="urn:microsoft.com/office/officeart/2005/8/layout/vList2"/>
    <dgm:cxn modelId="{E8C4E226-E973-4EB4-8B9E-E2493758C640}" type="presParOf" srcId="{CC58A332-4972-4436-B548-5D85BD365D77}" destId="{3B6B9281-E616-4453-A756-77B9427AB6C6}" srcOrd="2" destOrd="0" presId="urn:microsoft.com/office/officeart/2005/8/layout/vList2"/>
    <dgm:cxn modelId="{AE254E7A-2B94-49B8-914E-0FBF4FFCF5A8}" type="presParOf" srcId="{CC58A332-4972-4436-B548-5D85BD365D77}" destId="{B7D2156B-4D2E-4A25-BC98-1CA180566F50}" srcOrd="3" destOrd="0" presId="urn:microsoft.com/office/officeart/2005/8/layout/vList2"/>
    <dgm:cxn modelId="{BA47DA7D-529B-45AF-9900-640F95E6C48E}" type="presParOf" srcId="{CC58A332-4972-4436-B548-5D85BD365D77}" destId="{50459FBC-812D-4C9B-B2CA-E2DD8AEE74C9}" srcOrd="4" destOrd="0" presId="urn:microsoft.com/office/officeart/2005/8/layout/vList2"/>
    <dgm:cxn modelId="{C368B33F-19B8-41BC-AD0C-B14CE77D90BC}" type="presParOf" srcId="{CC58A332-4972-4436-B548-5D85BD365D77}" destId="{8779C033-207B-43A5-A4BE-B47A28B2B13C}" srcOrd="5" destOrd="0" presId="urn:microsoft.com/office/officeart/2005/8/layout/vList2"/>
    <dgm:cxn modelId="{6B1D4E9B-AA01-4155-882D-878DC7990AD0}" type="presParOf" srcId="{CC58A332-4972-4436-B548-5D85BD365D77}" destId="{9E71018C-84F0-47DB-AEC7-90CCC74BA2D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327BB1-C848-4F9D-AD69-83668BA7DD0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5F82022-2262-4FA2-8DE3-BD696433FEBD}">
      <dgm:prSet custT="1"/>
      <dgm:spPr/>
      <dgm:t>
        <a:bodyPr/>
        <a:lstStyle/>
        <a:p>
          <a:r>
            <a:rPr lang="en-US" sz="2600"/>
            <a:t>Well, whenever we talk about HDFS, we talk about huge data sets, i.e. Terabytes and Petabytes of data. </a:t>
          </a:r>
        </a:p>
      </dgm:t>
    </dgm:pt>
    <dgm:pt modelId="{BA186780-1F79-4096-9D32-DEFFBF705FFC}" type="parTrans" cxnId="{F905923E-FD4E-4316-9192-03024467585A}">
      <dgm:prSet/>
      <dgm:spPr/>
      <dgm:t>
        <a:bodyPr/>
        <a:lstStyle/>
        <a:p>
          <a:endParaRPr lang="en-US" sz="2600"/>
        </a:p>
      </dgm:t>
    </dgm:pt>
    <dgm:pt modelId="{F56C460B-C9E5-4BD5-BE73-2A4342D79FF2}" type="sibTrans" cxnId="{F905923E-FD4E-4316-9192-03024467585A}">
      <dgm:prSet/>
      <dgm:spPr/>
      <dgm:t>
        <a:bodyPr/>
        <a:lstStyle/>
        <a:p>
          <a:endParaRPr lang="en-US" sz="2600"/>
        </a:p>
      </dgm:t>
    </dgm:pt>
    <dgm:pt modelId="{C0230B22-690F-4466-9EBC-19A15AFE03F1}">
      <dgm:prSet custT="1"/>
      <dgm:spPr/>
      <dgm:t>
        <a:bodyPr/>
        <a:lstStyle/>
        <a:p>
          <a:r>
            <a:rPr lang="en-US" sz="2600"/>
            <a:t>So, if we had a block size of let’s say of 4 KB, as in Linux file system, we would be having too many blocks and therefore too much of the metadata. </a:t>
          </a:r>
        </a:p>
      </dgm:t>
    </dgm:pt>
    <dgm:pt modelId="{FEDD3053-C309-4E82-A44B-DC987B896504}" type="parTrans" cxnId="{8E3A9242-3619-43E5-82C0-88A8885092FE}">
      <dgm:prSet/>
      <dgm:spPr/>
      <dgm:t>
        <a:bodyPr/>
        <a:lstStyle/>
        <a:p>
          <a:endParaRPr lang="en-US" sz="2600"/>
        </a:p>
      </dgm:t>
    </dgm:pt>
    <dgm:pt modelId="{D76F8703-4C52-4029-BDC8-B2A2996A7835}" type="sibTrans" cxnId="{8E3A9242-3619-43E5-82C0-88A8885092FE}">
      <dgm:prSet/>
      <dgm:spPr/>
      <dgm:t>
        <a:bodyPr/>
        <a:lstStyle/>
        <a:p>
          <a:endParaRPr lang="en-US" sz="2600"/>
        </a:p>
      </dgm:t>
    </dgm:pt>
    <dgm:pt modelId="{778EAC90-EED0-4C0B-BFAE-92A65510DF7F}">
      <dgm:prSet custT="1"/>
      <dgm:spPr/>
      <dgm:t>
        <a:bodyPr/>
        <a:lstStyle/>
        <a:p>
          <a:r>
            <a:rPr lang="en-US" sz="2600"/>
            <a:t>So, managing these no. of blocks and metadata will create huge overhead and network traffic, which would be a huge bottleneck.</a:t>
          </a:r>
        </a:p>
      </dgm:t>
    </dgm:pt>
    <dgm:pt modelId="{1AC69722-7EA1-4A21-92B6-B359D91B1659}" type="parTrans" cxnId="{AE2805BE-AA15-4FD9-AEFC-6BA07F72AD69}">
      <dgm:prSet/>
      <dgm:spPr/>
      <dgm:t>
        <a:bodyPr/>
        <a:lstStyle/>
        <a:p>
          <a:endParaRPr lang="en-US" sz="2600"/>
        </a:p>
      </dgm:t>
    </dgm:pt>
    <dgm:pt modelId="{20675FEC-BA94-427D-95C9-DF1997C4C712}" type="sibTrans" cxnId="{AE2805BE-AA15-4FD9-AEFC-6BA07F72AD69}">
      <dgm:prSet/>
      <dgm:spPr/>
      <dgm:t>
        <a:bodyPr/>
        <a:lstStyle/>
        <a:p>
          <a:endParaRPr lang="en-US" sz="2600"/>
        </a:p>
      </dgm:t>
    </dgm:pt>
    <dgm:pt modelId="{D6131A60-4916-4F64-9234-FDC84474ACD1}">
      <dgm:prSet custT="1"/>
      <dgm:spPr/>
      <dgm:t>
        <a:bodyPr/>
        <a:lstStyle/>
        <a:p>
          <a:r>
            <a:rPr lang="en-US" sz="2600"/>
            <a:t>On the other hand, data block size can’t be so large that the system is waiting a very long time for one last unit of data processing to finish its work as there would be one mapper for each data block.</a:t>
          </a:r>
        </a:p>
      </dgm:t>
    </dgm:pt>
    <dgm:pt modelId="{BE35CA21-B08C-4DB9-B07C-2A844535ECE3}" type="parTrans" cxnId="{1251D4E8-79EF-4ECF-98FC-E21CCE64EA54}">
      <dgm:prSet/>
      <dgm:spPr/>
      <dgm:t>
        <a:bodyPr/>
        <a:lstStyle/>
        <a:p>
          <a:endParaRPr lang="en-US" sz="2600"/>
        </a:p>
      </dgm:t>
    </dgm:pt>
    <dgm:pt modelId="{6478F7ED-C25A-48CB-922C-D473619A1325}" type="sibTrans" cxnId="{1251D4E8-79EF-4ECF-98FC-E21CCE64EA54}">
      <dgm:prSet/>
      <dgm:spPr/>
      <dgm:t>
        <a:bodyPr/>
        <a:lstStyle/>
        <a:p>
          <a:endParaRPr lang="en-US" sz="2600"/>
        </a:p>
      </dgm:t>
    </dgm:pt>
    <dgm:pt modelId="{505D902C-60DD-4FB2-B0C3-2667CE264EC3}" type="pres">
      <dgm:prSet presAssocID="{5D327BB1-C848-4F9D-AD69-83668BA7DD0B}" presName="linear" presStyleCnt="0">
        <dgm:presLayoutVars>
          <dgm:animLvl val="lvl"/>
          <dgm:resizeHandles val="exact"/>
        </dgm:presLayoutVars>
      </dgm:prSet>
      <dgm:spPr/>
    </dgm:pt>
    <dgm:pt modelId="{F9203B1B-6541-4BE4-9DC4-23F06DBF8200}" type="pres">
      <dgm:prSet presAssocID="{E5F82022-2262-4FA2-8DE3-BD696433FEBD}" presName="parentText" presStyleLbl="node1" presStyleIdx="0" presStyleCnt="4">
        <dgm:presLayoutVars>
          <dgm:chMax val="0"/>
          <dgm:bulletEnabled val="1"/>
        </dgm:presLayoutVars>
      </dgm:prSet>
      <dgm:spPr/>
    </dgm:pt>
    <dgm:pt modelId="{08D0334C-7A1A-475C-AC44-C783950060DE}" type="pres">
      <dgm:prSet presAssocID="{F56C460B-C9E5-4BD5-BE73-2A4342D79FF2}" presName="spacer" presStyleCnt="0"/>
      <dgm:spPr/>
    </dgm:pt>
    <dgm:pt modelId="{37F37C1B-0370-4770-AF6B-04DF9F22D61B}" type="pres">
      <dgm:prSet presAssocID="{C0230B22-690F-4466-9EBC-19A15AFE03F1}" presName="parentText" presStyleLbl="node1" presStyleIdx="1" presStyleCnt="4">
        <dgm:presLayoutVars>
          <dgm:chMax val="0"/>
          <dgm:bulletEnabled val="1"/>
        </dgm:presLayoutVars>
      </dgm:prSet>
      <dgm:spPr/>
    </dgm:pt>
    <dgm:pt modelId="{23DB6F04-8917-429C-9D8D-D9151079B0E3}" type="pres">
      <dgm:prSet presAssocID="{D76F8703-4C52-4029-BDC8-B2A2996A7835}" presName="spacer" presStyleCnt="0"/>
      <dgm:spPr/>
    </dgm:pt>
    <dgm:pt modelId="{97349C8A-8AE6-4D4E-8F16-D2605A368BE1}" type="pres">
      <dgm:prSet presAssocID="{778EAC90-EED0-4C0B-BFAE-92A65510DF7F}" presName="parentText" presStyleLbl="node1" presStyleIdx="2" presStyleCnt="4">
        <dgm:presLayoutVars>
          <dgm:chMax val="0"/>
          <dgm:bulletEnabled val="1"/>
        </dgm:presLayoutVars>
      </dgm:prSet>
      <dgm:spPr/>
    </dgm:pt>
    <dgm:pt modelId="{C1707972-EAF4-47B1-824F-5A9F3C0762C0}" type="pres">
      <dgm:prSet presAssocID="{20675FEC-BA94-427D-95C9-DF1997C4C712}" presName="spacer" presStyleCnt="0"/>
      <dgm:spPr/>
    </dgm:pt>
    <dgm:pt modelId="{576B060E-9B02-4686-B57F-83CD83B40526}" type="pres">
      <dgm:prSet presAssocID="{D6131A60-4916-4F64-9234-FDC84474ACD1}" presName="parentText" presStyleLbl="node1" presStyleIdx="3" presStyleCnt="4">
        <dgm:presLayoutVars>
          <dgm:chMax val="0"/>
          <dgm:bulletEnabled val="1"/>
        </dgm:presLayoutVars>
      </dgm:prSet>
      <dgm:spPr/>
    </dgm:pt>
  </dgm:ptLst>
  <dgm:cxnLst>
    <dgm:cxn modelId="{C1D13D19-8960-464E-ABE5-8526C0741F85}" type="presOf" srcId="{C0230B22-690F-4466-9EBC-19A15AFE03F1}" destId="{37F37C1B-0370-4770-AF6B-04DF9F22D61B}" srcOrd="0" destOrd="0" presId="urn:microsoft.com/office/officeart/2005/8/layout/vList2"/>
    <dgm:cxn modelId="{F905923E-FD4E-4316-9192-03024467585A}" srcId="{5D327BB1-C848-4F9D-AD69-83668BA7DD0B}" destId="{E5F82022-2262-4FA2-8DE3-BD696433FEBD}" srcOrd="0" destOrd="0" parTransId="{BA186780-1F79-4096-9D32-DEFFBF705FFC}" sibTransId="{F56C460B-C9E5-4BD5-BE73-2A4342D79FF2}"/>
    <dgm:cxn modelId="{0AE7903F-23C1-4F3D-829C-6804AB3594FF}" type="presOf" srcId="{D6131A60-4916-4F64-9234-FDC84474ACD1}" destId="{576B060E-9B02-4686-B57F-83CD83B40526}" srcOrd="0" destOrd="0" presId="urn:microsoft.com/office/officeart/2005/8/layout/vList2"/>
    <dgm:cxn modelId="{4F634B61-B640-4225-A9BA-A2872B5C3885}" type="presOf" srcId="{E5F82022-2262-4FA2-8DE3-BD696433FEBD}" destId="{F9203B1B-6541-4BE4-9DC4-23F06DBF8200}" srcOrd="0" destOrd="0" presId="urn:microsoft.com/office/officeart/2005/8/layout/vList2"/>
    <dgm:cxn modelId="{8E3A9242-3619-43E5-82C0-88A8885092FE}" srcId="{5D327BB1-C848-4F9D-AD69-83668BA7DD0B}" destId="{C0230B22-690F-4466-9EBC-19A15AFE03F1}" srcOrd="1" destOrd="0" parTransId="{FEDD3053-C309-4E82-A44B-DC987B896504}" sibTransId="{D76F8703-4C52-4029-BDC8-B2A2996A7835}"/>
    <dgm:cxn modelId="{68342D57-9C7F-4209-AC02-375534A43942}" type="presOf" srcId="{5D327BB1-C848-4F9D-AD69-83668BA7DD0B}" destId="{505D902C-60DD-4FB2-B0C3-2667CE264EC3}" srcOrd="0" destOrd="0" presId="urn:microsoft.com/office/officeart/2005/8/layout/vList2"/>
    <dgm:cxn modelId="{AE2805BE-AA15-4FD9-AEFC-6BA07F72AD69}" srcId="{5D327BB1-C848-4F9D-AD69-83668BA7DD0B}" destId="{778EAC90-EED0-4C0B-BFAE-92A65510DF7F}" srcOrd="2" destOrd="0" parTransId="{1AC69722-7EA1-4A21-92B6-B359D91B1659}" sibTransId="{20675FEC-BA94-427D-95C9-DF1997C4C712}"/>
    <dgm:cxn modelId="{948550E6-6F8D-4CCC-827B-A8476A1EB79A}" type="presOf" srcId="{778EAC90-EED0-4C0B-BFAE-92A65510DF7F}" destId="{97349C8A-8AE6-4D4E-8F16-D2605A368BE1}" srcOrd="0" destOrd="0" presId="urn:microsoft.com/office/officeart/2005/8/layout/vList2"/>
    <dgm:cxn modelId="{1251D4E8-79EF-4ECF-98FC-E21CCE64EA54}" srcId="{5D327BB1-C848-4F9D-AD69-83668BA7DD0B}" destId="{D6131A60-4916-4F64-9234-FDC84474ACD1}" srcOrd="3" destOrd="0" parTransId="{BE35CA21-B08C-4DB9-B07C-2A844535ECE3}" sibTransId="{6478F7ED-C25A-48CB-922C-D473619A1325}"/>
    <dgm:cxn modelId="{EB826E75-E1DF-4118-9FB3-14CE3B522D96}" type="presParOf" srcId="{505D902C-60DD-4FB2-B0C3-2667CE264EC3}" destId="{F9203B1B-6541-4BE4-9DC4-23F06DBF8200}" srcOrd="0" destOrd="0" presId="urn:microsoft.com/office/officeart/2005/8/layout/vList2"/>
    <dgm:cxn modelId="{D2C95D67-3574-4F35-8F5B-0B54F75B0257}" type="presParOf" srcId="{505D902C-60DD-4FB2-B0C3-2667CE264EC3}" destId="{08D0334C-7A1A-475C-AC44-C783950060DE}" srcOrd="1" destOrd="0" presId="urn:microsoft.com/office/officeart/2005/8/layout/vList2"/>
    <dgm:cxn modelId="{850742E0-F183-4D4F-A837-7A9A9D924EBA}" type="presParOf" srcId="{505D902C-60DD-4FB2-B0C3-2667CE264EC3}" destId="{37F37C1B-0370-4770-AF6B-04DF9F22D61B}" srcOrd="2" destOrd="0" presId="urn:microsoft.com/office/officeart/2005/8/layout/vList2"/>
    <dgm:cxn modelId="{8D793557-D150-4F89-88F3-E177EE6F0D19}" type="presParOf" srcId="{505D902C-60DD-4FB2-B0C3-2667CE264EC3}" destId="{23DB6F04-8917-429C-9D8D-D9151079B0E3}" srcOrd="3" destOrd="0" presId="urn:microsoft.com/office/officeart/2005/8/layout/vList2"/>
    <dgm:cxn modelId="{D9F541F6-B623-40A5-87B3-A080246CC2BD}" type="presParOf" srcId="{505D902C-60DD-4FB2-B0C3-2667CE264EC3}" destId="{97349C8A-8AE6-4D4E-8F16-D2605A368BE1}" srcOrd="4" destOrd="0" presId="urn:microsoft.com/office/officeart/2005/8/layout/vList2"/>
    <dgm:cxn modelId="{903B0858-4017-4E2F-B76E-9A8B91F11651}" type="presParOf" srcId="{505D902C-60DD-4FB2-B0C3-2667CE264EC3}" destId="{C1707972-EAF4-47B1-824F-5A9F3C0762C0}" srcOrd="5" destOrd="0" presId="urn:microsoft.com/office/officeart/2005/8/layout/vList2"/>
    <dgm:cxn modelId="{D360CF16-BD13-4B06-AEDE-8A488098F3EE}" type="presParOf" srcId="{505D902C-60DD-4FB2-B0C3-2667CE264EC3}" destId="{576B060E-9B02-4686-B57F-83CD83B40526}"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5A889C-ED5E-4AB7-97D2-F723CC88CBA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C142159-593A-4146-80EB-A5DF8F65CA59}">
      <dgm:prSet custT="1"/>
      <dgm:spPr>
        <a:solidFill>
          <a:schemeClr val="accent6">
            <a:lumMod val="40000"/>
            <a:lumOff val="60000"/>
          </a:schemeClr>
        </a:solidFill>
      </dgm:spPr>
      <dgm:t>
        <a:bodyPr/>
        <a:lstStyle/>
        <a:p>
          <a:r>
            <a:rPr lang="en-US" sz="2000" b="1" dirty="0"/>
            <a:t>Simplicity of storage management</a:t>
          </a:r>
          <a:r>
            <a:rPr lang="en-US" sz="2000" dirty="0"/>
            <a:t>: </a:t>
          </a:r>
        </a:p>
        <a:p>
          <a:r>
            <a:rPr lang="en-US" sz="2000" dirty="0"/>
            <a:t>As the size of data blocks is fixed, so it is very easy to calculate the number of data blocks that can be stored on the disk.</a:t>
          </a:r>
        </a:p>
      </dgm:t>
    </dgm:pt>
    <dgm:pt modelId="{AA872273-209C-425D-B983-980DA570A6CF}" type="parTrans" cxnId="{827B9FB9-50E5-4CEA-84EF-A10A7996E6EA}">
      <dgm:prSet/>
      <dgm:spPr/>
      <dgm:t>
        <a:bodyPr/>
        <a:lstStyle/>
        <a:p>
          <a:endParaRPr lang="en-US" sz="2000"/>
        </a:p>
      </dgm:t>
    </dgm:pt>
    <dgm:pt modelId="{5AE1FEB3-71FA-4B03-846E-A4E5AD6BBCA8}" type="sibTrans" cxnId="{827B9FB9-50E5-4CEA-84EF-A10A7996E6EA}">
      <dgm:prSet/>
      <dgm:spPr/>
      <dgm:t>
        <a:bodyPr/>
        <a:lstStyle/>
        <a:p>
          <a:endParaRPr lang="en-US" sz="2000"/>
        </a:p>
      </dgm:t>
    </dgm:pt>
    <dgm:pt modelId="{64CFA5DB-498C-4467-A207-B14421224784}">
      <dgm:prSet custT="1"/>
      <dgm:spPr>
        <a:solidFill>
          <a:schemeClr val="accent6">
            <a:lumMod val="40000"/>
            <a:lumOff val="60000"/>
          </a:schemeClr>
        </a:solidFill>
      </dgm:spPr>
      <dgm:t>
        <a:bodyPr/>
        <a:lstStyle/>
        <a:p>
          <a:r>
            <a:rPr lang="en-US" sz="2000" b="1" dirty="0">
              <a:solidFill>
                <a:srgbClr val="7030A0"/>
              </a:solidFill>
            </a:rPr>
            <a:t>Ability to store very large files</a:t>
          </a:r>
          <a:r>
            <a:rPr lang="en-US" sz="2000" dirty="0">
              <a:solidFill>
                <a:srgbClr val="7030A0"/>
              </a:solidFill>
            </a:rPr>
            <a:t>: </a:t>
          </a:r>
        </a:p>
        <a:p>
          <a:r>
            <a:rPr lang="en-US" sz="2000" dirty="0">
              <a:solidFill>
                <a:srgbClr val="7030A0"/>
              </a:solidFill>
            </a:rPr>
            <a:t>HDSF can store very large files which can be even larger than the size of a single disk as the file is broken into </a:t>
          </a:r>
          <a:r>
            <a:rPr lang="en-US" sz="2000" dirty="0" err="1">
              <a:solidFill>
                <a:srgbClr val="7030A0"/>
              </a:solidFill>
            </a:rPr>
            <a:t>hdfs</a:t>
          </a:r>
          <a:r>
            <a:rPr lang="en-US" sz="2000" dirty="0">
              <a:solidFill>
                <a:srgbClr val="7030A0"/>
              </a:solidFill>
            </a:rPr>
            <a:t> blocks and distributed across various nodes.</a:t>
          </a:r>
        </a:p>
      </dgm:t>
    </dgm:pt>
    <dgm:pt modelId="{6BA06317-157B-41DD-80AF-91CD8F29EF2A}" type="parTrans" cxnId="{42E1315F-289D-40B4-92A7-089CA7255F2D}">
      <dgm:prSet/>
      <dgm:spPr/>
      <dgm:t>
        <a:bodyPr/>
        <a:lstStyle/>
        <a:p>
          <a:endParaRPr lang="en-US" sz="2000"/>
        </a:p>
      </dgm:t>
    </dgm:pt>
    <dgm:pt modelId="{27699909-A0E1-43B8-9A31-E090C45FB3C9}" type="sibTrans" cxnId="{42E1315F-289D-40B4-92A7-089CA7255F2D}">
      <dgm:prSet/>
      <dgm:spPr/>
      <dgm:t>
        <a:bodyPr/>
        <a:lstStyle/>
        <a:p>
          <a:endParaRPr lang="en-US" sz="2000"/>
        </a:p>
      </dgm:t>
    </dgm:pt>
    <dgm:pt modelId="{038AC69D-43FA-4EDA-ABD1-21CDC281D468}">
      <dgm:prSet custT="1"/>
      <dgm:spPr>
        <a:solidFill>
          <a:schemeClr val="accent6">
            <a:lumMod val="20000"/>
            <a:lumOff val="80000"/>
          </a:schemeClr>
        </a:solidFill>
      </dgm:spPr>
      <dgm:t>
        <a:bodyPr/>
        <a:lstStyle/>
        <a:p>
          <a:r>
            <a:rPr lang="en-US" sz="2000" b="1" dirty="0">
              <a:solidFill>
                <a:schemeClr val="accent6">
                  <a:lumMod val="50000"/>
                </a:schemeClr>
              </a:solidFill>
            </a:rPr>
            <a:t>Fault tolerance and High Availability of HDFS</a:t>
          </a:r>
          <a:r>
            <a:rPr lang="en-US" sz="2000" dirty="0">
              <a:solidFill>
                <a:schemeClr val="accent6">
                  <a:lumMod val="50000"/>
                </a:schemeClr>
              </a:solidFill>
            </a:rPr>
            <a:t>: </a:t>
          </a:r>
        </a:p>
        <a:p>
          <a:r>
            <a:rPr lang="en-US" sz="2000" dirty="0">
              <a:solidFill>
                <a:schemeClr val="accent6">
                  <a:lumMod val="50000"/>
                </a:schemeClr>
              </a:solidFill>
            </a:rPr>
            <a:t>Blocks are easy to replicate between the datanodes and thus provide  fault tolerance and high availability of HDFS.</a:t>
          </a:r>
        </a:p>
      </dgm:t>
    </dgm:pt>
    <dgm:pt modelId="{71413D9B-51B6-410B-A6B4-DFB1F00250A2}" type="parTrans" cxnId="{7D145D05-DF7D-49EF-B0FA-9C9E74471DB7}">
      <dgm:prSet/>
      <dgm:spPr/>
      <dgm:t>
        <a:bodyPr/>
        <a:lstStyle/>
        <a:p>
          <a:endParaRPr lang="en-US" sz="2000"/>
        </a:p>
      </dgm:t>
    </dgm:pt>
    <dgm:pt modelId="{BC8C27AC-FAB6-4F5A-816A-3F79B9EC9571}" type="sibTrans" cxnId="{7D145D05-DF7D-49EF-B0FA-9C9E74471DB7}">
      <dgm:prSet/>
      <dgm:spPr/>
      <dgm:t>
        <a:bodyPr/>
        <a:lstStyle/>
        <a:p>
          <a:endParaRPr lang="en-US" sz="2000"/>
        </a:p>
      </dgm:t>
    </dgm:pt>
    <dgm:pt modelId="{49F51623-E520-4716-BCF3-B87EA4C972B4}">
      <dgm:prSet custT="1"/>
      <dgm:spPr>
        <a:solidFill>
          <a:schemeClr val="accent6">
            <a:lumMod val="20000"/>
            <a:lumOff val="80000"/>
          </a:schemeClr>
        </a:solidFill>
      </dgm:spPr>
      <dgm:t>
        <a:bodyPr/>
        <a:lstStyle/>
        <a:p>
          <a:r>
            <a:rPr lang="en-US" sz="2000" b="1" dirty="0"/>
            <a:t>Simple Storage mechanism for datanodes:</a:t>
          </a:r>
        </a:p>
        <a:p>
          <a:r>
            <a:rPr lang="en-US" sz="2000" dirty="0"/>
            <a:t>HDFS blocks simplify the storage of the datanodes. Metadata of all the blocks is maintained by namenode. The datanode doesn’t need to concern about the block metadata like file permissions etc.</a:t>
          </a:r>
        </a:p>
      </dgm:t>
    </dgm:pt>
    <dgm:pt modelId="{FFB83B6B-F2B9-4411-BCC3-5DA0421EFC98}" type="parTrans" cxnId="{6F1C8E16-8C11-4978-A3D9-83850955E561}">
      <dgm:prSet/>
      <dgm:spPr/>
      <dgm:t>
        <a:bodyPr/>
        <a:lstStyle/>
        <a:p>
          <a:endParaRPr lang="en-US" sz="2000"/>
        </a:p>
      </dgm:t>
    </dgm:pt>
    <dgm:pt modelId="{E90B4D94-5D01-46AD-BAA1-AFE0612393D6}" type="sibTrans" cxnId="{6F1C8E16-8C11-4978-A3D9-83850955E561}">
      <dgm:prSet/>
      <dgm:spPr/>
      <dgm:t>
        <a:bodyPr/>
        <a:lstStyle/>
        <a:p>
          <a:endParaRPr lang="en-US" sz="2000"/>
        </a:p>
      </dgm:t>
    </dgm:pt>
    <dgm:pt modelId="{4313116F-F224-4FFF-9B30-2C59859D28EB}" type="pres">
      <dgm:prSet presAssocID="{D15A889C-ED5E-4AB7-97D2-F723CC88CBA8}" presName="root" presStyleCnt="0">
        <dgm:presLayoutVars>
          <dgm:dir/>
          <dgm:resizeHandles val="exact"/>
        </dgm:presLayoutVars>
      </dgm:prSet>
      <dgm:spPr/>
    </dgm:pt>
    <dgm:pt modelId="{537B6E2D-3035-4EB8-BFA4-118411588FE4}" type="pres">
      <dgm:prSet presAssocID="{D15A889C-ED5E-4AB7-97D2-F723CC88CBA8}" presName="container" presStyleCnt="0">
        <dgm:presLayoutVars>
          <dgm:dir/>
          <dgm:resizeHandles val="exact"/>
        </dgm:presLayoutVars>
      </dgm:prSet>
      <dgm:spPr/>
    </dgm:pt>
    <dgm:pt modelId="{484B0E7E-D536-4A30-822E-FE188B5B118A}" type="pres">
      <dgm:prSet presAssocID="{FC142159-593A-4146-80EB-A5DF8F65CA59}" presName="compNode" presStyleCnt="0"/>
      <dgm:spPr/>
    </dgm:pt>
    <dgm:pt modelId="{B41FD7AD-68C4-45EE-8355-5EA1AF52C80B}" type="pres">
      <dgm:prSet presAssocID="{FC142159-593A-4146-80EB-A5DF8F65CA59}" presName="iconBgRect" presStyleLbl="bgShp" presStyleIdx="0" presStyleCnt="4"/>
      <dgm:spPr/>
    </dgm:pt>
    <dgm:pt modelId="{C0AC626B-824C-4D96-8807-51CCA69CACE0}" type="pres">
      <dgm:prSet presAssocID="{FC142159-593A-4146-80EB-A5DF8F65CA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24DF384-9CBA-4C71-843A-6AE31BC63192}" type="pres">
      <dgm:prSet presAssocID="{FC142159-593A-4146-80EB-A5DF8F65CA59}" presName="spaceRect" presStyleCnt="0"/>
      <dgm:spPr/>
    </dgm:pt>
    <dgm:pt modelId="{D6AE91D7-CF23-41A5-AD2E-D5E72376817F}" type="pres">
      <dgm:prSet presAssocID="{FC142159-593A-4146-80EB-A5DF8F65CA59}" presName="textRect" presStyleLbl="revTx" presStyleIdx="0" presStyleCnt="4" custScaleY="129051">
        <dgm:presLayoutVars>
          <dgm:chMax val="1"/>
          <dgm:chPref val="1"/>
        </dgm:presLayoutVars>
      </dgm:prSet>
      <dgm:spPr/>
    </dgm:pt>
    <dgm:pt modelId="{A36CCAE8-C4C8-49B3-9FF2-F8D7DC4CF806}" type="pres">
      <dgm:prSet presAssocID="{5AE1FEB3-71FA-4B03-846E-A4E5AD6BBCA8}" presName="sibTrans" presStyleLbl="sibTrans2D1" presStyleIdx="0" presStyleCnt="0"/>
      <dgm:spPr/>
    </dgm:pt>
    <dgm:pt modelId="{531EE94A-23F0-4A9B-B627-D68EA1AB3543}" type="pres">
      <dgm:prSet presAssocID="{64CFA5DB-498C-4467-A207-B14421224784}" presName="compNode" presStyleCnt="0"/>
      <dgm:spPr/>
    </dgm:pt>
    <dgm:pt modelId="{308A0786-7049-474C-A77F-76920380D918}" type="pres">
      <dgm:prSet presAssocID="{64CFA5DB-498C-4467-A207-B14421224784}" presName="iconBgRect" presStyleLbl="bgShp" presStyleIdx="1" presStyleCnt="4"/>
      <dgm:spPr>
        <a:solidFill>
          <a:srgbClr val="FF0000"/>
        </a:solidFill>
      </dgm:spPr>
    </dgm:pt>
    <dgm:pt modelId="{FF5281BC-0AB8-4A81-879C-BCE360F5DDC2}" type="pres">
      <dgm:prSet presAssocID="{64CFA5DB-498C-4467-A207-B1442122478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5B0E2EB-FCDA-4DFA-BD95-5FF6DC185F82}" type="pres">
      <dgm:prSet presAssocID="{64CFA5DB-498C-4467-A207-B14421224784}" presName="spaceRect" presStyleCnt="0"/>
      <dgm:spPr/>
    </dgm:pt>
    <dgm:pt modelId="{67772D76-64BA-46F3-91E5-931C80258D4A}" type="pres">
      <dgm:prSet presAssocID="{64CFA5DB-498C-4467-A207-B14421224784}" presName="textRect" presStyleLbl="revTx" presStyleIdx="1" presStyleCnt="4" custScaleY="137277">
        <dgm:presLayoutVars>
          <dgm:chMax val="1"/>
          <dgm:chPref val="1"/>
        </dgm:presLayoutVars>
      </dgm:prSet>
      <dgm:spPr/>
    </dgm:pt>
    <dgm:pt modelId="{12F3F1D6-D5DE-408A-9806-D7DCB31612CC}" type="pres">
      <dgm:prSet presAssocID="{27699909-A0E1-43B8-9A31-E090C45FB3C9}" presName="sibTrans" presStyleLbl="sibTrans2D1" presStyleIdx="0" presStyleCnt="0"/>
      <dgm:spPr/>
    </dgm:pt>
    <dgm:pt modelId="{9791CFEB-4F94-49FA-99EC-EF4B2281632E}" type="pres">
      <dgm:prSet presAssocID="{038AC69D-43FA-4EDA-ABD1-21CDC281D468}" presName="compNode" presStyleCnt="0"/>
      <dgm:spPr/>
    </dgm:pt>
    <dgm:pt modelId="{3EFD3C4E-FB72-4E64-9C28-5848B546A86F}" type="pres">
      <dgm:prSet presAssocID="{038AC69D-43FA-4EDA-ABD1-21CDC281D468}" presName="iconBgRect" presStyleLbl="bgShp" presStyleIdx="2" presStyleCnt="4"/>
      <dgm:spPr/>
    </dgm:pt>
    <dgm:pt modelId="{ECE5C055-76DB-4418-B9EC-5A92144AA013}" type="pres">
      <dgm:prSet presAssocID="{038AC69D-43FA-4EDA-ABD1-21CDC281D4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147D9AB9-1DF8-4217-816F-A67376DE0694}" type="pres">
      <dgm:prSet presAssocID="{038AC69D-43FA-4EDA-ABD1-21CDC281D468}" presName="spaceRect" presStyleCnt="0"/>
      <dgm:spPr/>
    </dgm:pt>
    <dgm:pt modelId="{471DD434-9F6A-4E6F-925C-AD476D93DB77}" type="pres">
      <dgm:prSet presAssocID="{038AC69D-43FA-4EDA-ABD1-21CDC281D468}" presName="textRect" presStyleLbl="revTx" presStyleIdx="2" presStyleCnt="4" custScaleY="146095">
        <dgm:presLayoutVars>
          <dgm:chMax val="1"/>
          <dgm:chPref val="1"/>
        </dgm:presLayoutVars>
      </dgm:prSet>
      <dgm:spPr/>
    </dgm:pt>
    <dgm:pt modelId="{D7EF0012-6533-4155-B517-60F34ED0AAC7}" type="pres">
      <dgm:prSet presAssocID="{BC8C27AC-FAB6-4F5A-816A-3F79B9EC9571}" presName="sibTrans" presStyleLbl="sibTrans2D1" presStyleIdx="0" presStyleCnt="0"/>
      <dgm:spPr/>
    </dgm:pt>
    <dgm:pt modelId="{5C61EA87-23B7-45C5-A6AF-FC63B47C4E0E}" type="pres">
      <dgm:prSet presAssocID="{49F51623-E520-4716-BCF3-B87EA4C972B4}" presName="compNode" presStyleCnt="0"/>
      <dgm:spPr/>
    </dgm:pt>
    <dgm:pt modelId="{34918572-07C8-4D70-BFD3-CBC95698FAF5}" type="pres">
      <dgm:prSet presAssocID="{49F51623-E520-4716-BCF3-B87EA4C972B4}" presName="iconBgRect" presStyleLbl="bgShp" presStyleIdx="3" presStyleCnt="4"/>
      <dgm:spPr/>
    </dgm:pt>
    <dgm:pt modelId="{0FCF6631-3904-4740-8CDD-263FBD06E4CE}" type="pres">
      <dgm:prSet presAssocID="{49F51623-E520-4716-BCF3-B87EA4C972B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9B4A2EFA-195C-4498-8213-CF7AC02D196A}" type="pres">
      <dgm:prSet presAssocID="{49F51623-E520-4716-BCF3-B87EA4C972B4}" presName="spaceRect" presStyleCnt="0"/>
      <dgm:spPr/>
    </dgm:pt>
    <dgm:pt modelId="{6BA4BA5E-D038-4468-AFA8-B566923DB9B0}" type="pres">
      <dgm:prSet presAssocID="{49F51623-E520-4716-BCF3-B87EA4C972B4}" presName="textRect" presStyleLbl="revTx" presStyleIdx="3" presStyleCnt="4" custScaleY="168325">
        <dgm:presLayoutVars>
          <dgm:chMax val="1"/>
          <dgm:chPref val="1"/>
        </dgm:presLayoutVars>
      </dgm:prSet>
      <dgm:spPr/>
    </dgm:pt>
  </dgm:ptLst>
  <dgm:cxnLst>
    <dgm:cxn modelId="{7D145D05-DF7D-49EF-B0FA-9C9E74471DB7}" srcId="{D15A889C-ED5E-4AB7-97D2-F723CC88CBA8}" destId="{038AC69D-43FA-4EDA-ABD1-21CDC281D468}" srcOrd="2" destOrd="0" parTransId="{71413D9B-51B6-410B-A6B4-DFB1F00250A2}" sibTransId="{BC8C27AC-FAB6-4F5A-816A-3F79B9EC9571}"/>
    <dgm:cxn modelId="{6F1C8E16-8C11-4978-A3D9-83850955E561}" srcId="{D15A889C-ED5E-4AB7-97D2-F723CC88CBA8}" destId="{49F51623-E520-4716-BCF3-B87EA4C972B4}" srcOrd="3" destOrd="0" parTransId="{FFB83B6B-F2B9-4411-BCC3-5DA0421EFC98}" sibTransId="{E90B4D94-5D01-46AD-BAA1-AFE0612393D6}"/>
    <dgm:cxn modelId="{42E1315F-289D-40B4-92A7-089CA7255F2D}" srcId="{D15A889C-ED5E-4AB7-97D2-F723CC88CBA8}" destId="{64CFA5DB-498C-4467-A207-B14421224784}" srcOrd="1" destOrd="0" parTransId="{6BA06317-157B-41DD-80AF-91CD8F29EF2A}" sibTransId="{27699909-A0E1-43B8-9A31-E090C45FB3C9}"/>
    <dgm:cxn modelId="{AD0F1364-1DF4-47A4-BC7B-DCE7A5E8E565}" type="presOf" srcId="{64CFA5DB-498C-4467-A207-B14421224784}" destId="{67772D76-64BA-46F3-91E5-931C80258D4A}" srcOrd="0" destOrd="0" presId="urn:microsoft.com/office/officeart/2018/2/layout/IconCircleList"/>
    <dgm:cxn modelId="{3188A94A-2667-4F66-BFBF-AF3567AEE1E0}" type="presOf" srcId="{038AC69D-43FA-4EDA-ABD1-21CDC281D468}" destId="{471DD434-9F6A-4E6F-925C-AD476D93DB77}" srcOrd="0" destOrd="0" presId="urn:microsoft.com/office/officeart/2018/2/layout/IconCircleList"/>
    <dgm:cxn modelId="{F6D4D67F-66DF-4249-8371-A5EBE4E50029}" type="presOf" srcId="{FC142159-593A-4146-80EB-A5DF8F65CA59}" destId="{D6AE91D7-CF23-41A5-AD2E-D5E72376817F}" srcOrd="0" destOrd="0" presId="urn:microsoft.com/office/officeart/2018/2/layout/IconCircleList"/>
    <dgm:cxn modelId="{58508699-E3AD-48BF-97C4-A489FB6BD8A0}" type="presOf" srcId="{49F51623-E520-4716-BCF3-B87EA4C972B4}" destId="{6BA4BA5E-D038-4468-AFA8-B566923DB9B0}" srcOrd="0" destOrd="0" presId="urn:microsoft.com/office/officeart/2018/2/layout/IconCircleList"/>
    <dgm:cxn modelId="{74EA8F99-1D21-4743-98AE-BD83F2F2E3F9}" type="presOf" srcId="{D15A889C-ED5E-4AB7-97D2-F723CC88CBA8}" destId="{4313116F-F224-4FFF-9B30-2C59859D28EB}" srcOrd="0" destOrd="0" presId="urn:microsoft.com/office/officeart/2018/2/layout/IconCircleList"/>
    <dgm:cxn modelId="{827B9FB9-50E5-4CEA-84EF-A10A7996E6EA}" srcId="{D15A889C-ED5E-4AB7-97D2-F723CC88CBA8}" destId="{FC142159-593A-4146-80EB-A5DF8F65CA59}" srcOrd="0" destOrd="0" parTransId="{AA872273-209C-425D-B983-980DA570A6CF}" sibTransId="{5AE1FEB3-71FA-4B03-846E-A4E5AD6BBCA8}"/>
    <dgm:cxn modelId="{2B590BBC-E476-41B5-8DAF-E2167D09662F}" type="presOf" srcId="{5AE1FEB3-71FA-4B03-846E-A4E5AD6BBCA8}" destId="{A36CCAE8-C4C8-49B3-9FF2-F8D7DC4CF806}" srcOrd="0" destOrd="0" presId="urn:microsoft.com/office/officeart/2018/2/layout/IconCircleList"/>
    <dgm:cxn modelId="{BD27FEC4-4EDD-4533-A6B8-D3A150BD16B3}" type="presOf" srcId="{27699909-A0E1-43B8-9A31-E090C45FB3C9}" destId="{12F3F1D6-D5DE-408A-9806-D7DCB31612CC}" srcOrd="0" destOrd="0" presId="urn:microsoft.com/office/officeart/2018/2/layout/IconCircleList"/>
    <dgm:cxn modelId="{95AFACF8-4D65-4EB7-84AE-D40958865233}" type="presOf" srcId="{BC8C27AC-FAB6-4F5A-816A-3F79B9EC9571}" destId="{D7EF0012-6533-4155-B517-60F34ED0AAC7}" srcOrd="0" destOrd="0" presId="urn:microsoft.com/office/officeart/2018/2/layout/IconCircleList"/>
    <dgm:cxn modelId="{99C4CD78-8212-4B36-A2F2-A9553E5E7824}" type="presParOf" srcId="{4313116F-F224-4FFF-9B30-2C59859D28EB}" destId="{537B6E2D-3035-4EB8-BFA4-118411588FE4}" srcOrd="0" destOrd="0" presId="urn:microsoft.com/office/officeart/2018/2/layout/IconCircleList"/>
    <dgm:cxn modelId="{C0428C52-6932-42FB-B4E4-A50638D7E217}" type="presParOf" srcId="{537B6E2D-3035-4EB8-BFA4-118411588FE4}" destId="{484B0E7E-D536-4A30-822E-FE188B5B118A}" srcOrd="0" destOrd="0" presId="urn:microsoft.com/office/officeart/2018/2/layout/IconCircleList"/>
    <dgm:cxn modelId="{B7782181-B66C-4007-849D-DEEDA0904F63}" type="presParOf" srcId="{484B0E7E-D536-4A30-822E-FE188B5B118A}" destId="{B41FD7AD-68C4-45EE-8355-5EA1AF52C80B}" srcOrd="0" destOrd="0" presId="urn:microsoft.com/office/officeart/2018/2/layout/IconCircleList"/>
    <dgm:cxn modelId="{ABAA93A7-8165-4DF1-96E9-29E55DE9A8D4}" type="presParOf" srcId="{484B0E7E-D536-4A30-822E-FE188B5B118A}" destId="{C0AC626B-824C-4D96-8807-51CCA69CACE0}" srcOrd="1" destOrd="0" presId="urn:microsoft.com/office/officeart/2018/2/layout/IconCircleList"/>
    <dgm:cxn modelId="{FBC33CD2-E0E9-429E-88DE-B22873EB51B1}" type="presParOf" srcId="{484B0E7E-D536-4A30-822E-FE188B5B118A}" destId="{A24DF384-9CBA-4C71-843A-6AE31BC63192}" srcOrd="2" destOrd="0" presId="urn:microsoft.com/office/officeart/2018/2/layout/IconCircleList"/>
    <dgm:cxn modelId="{4D7A6D28-C9AC-4254-880C-B2235BEBEA9B}" type="presParOf" srcId="{484B0E7E-D536-4A30-822E-FE188B5B118A}" destId="{D6AE91D7-CF23-41A5-AD2E-D5E72376817F}" srcOrd="3" destOrd="0" presId="urn:microsoft.com/office/officeart/2018/2/layout/IconCircleList"/>
    <dgm:cxn modelId="{8D2CA3D8-7826-4EBD-AE27-A00C7F6BC95B}" type="presParOf" srcId="{537B6E2D-3035-4EB8-BFA4-118411588FE4}" destId="{A36CCAE8-C4C8-49B3-9FF2-F8D7DC4CF806}" srcOrd="1" destOrd="0" presId="urn:microsoft.com/office/officeart/2018/2/layout/IconCircleList"/>
    <dgm:cxn modelId="{E6D3EDB3-95AF-4A61-916B-68F6E3449A74}" type="presParOf" srcId="{537B6E2D-3035-4EB8-BFA4-118411588FE4}" destId="{531EE94A-23F0-4A9B-B627-D68EA1AB3543}" srcOrd="2" destOrd="0" presId="urn:microsoft.com/office/officeart/2018/2/layout/IconCircleList"/>
    <dgm:cxn modelId="{65EA9AD9-959A-411C-907C-B7EB0B555143}" type="presParOf" srcId="{531EE94A-23F0-4A9B-B627-D68EA1AB3543}" destId="{308A0786-7049-474C-A77F-76920380D918}" srcOrd="0" destOrd="0" presId="urn:microsoft.com/office/officeart/2018/2/layout/IconCircleList"/>
    <dgm:cxn modelId="{A2FBB631-E564-4FD4-A8DF-A35968F93751}" type="presParOf" srcId="{531EE94A-23F0-4A9B-B627-D68EA1AB3543}" destId="{FF5281BC-0AB8-4A81-879C-BCE360F5DDC2}" srcOrd="1" destOrd="0" presId="urn:microsoft.com/office/officeart/2018/2/layout/IconCircleList"/>
    <dgm:cxn modelId="{C68CBF98-EA19-46EE-B67B-493A713EAE81}" type="presParOf" srcId="{531EE94A-23F0-4A9B-B627-D68EA1AB3543}" destId="{E5B0E2EB-FCDA-4DFA-BD95-5FF6DC185F82}" srcOrd="2" destOrd="0" presId="urn:microsoft.com/office/officeart/2018/2/layout/IconCircleList"/>
    <dgm:cxn modelId="{FE1452A8-5678-48EA-BC07-819A59EFBE57}" type="presParOf" srcId="{531EE94A-23F0-4A9B-B627-D68EA1AB3543}" destId="{67772D76-64BA-46F3-91E5-931C80258D4A}" srcOrd="3" destOrd="0" presId="urn:microsoft.com/office/officeart/2018/2/layout/IconCircleList"/>
    <dgm:cxn modelId="{084C0383-BAF7-4071-82C2-F7AC4E2A150D}" type="presParOf" srcId="{537B6E2D-3035-4EB8-BFA4-118411588FE4}" destId="{12F3F1D6-D5DE-408A-9806-D7DCB31612CC}" srcOrd="3" destOrd="0" presId="urn:microsoft.com/office/officeart/2018/2/layout/IconCircleList"/>
    <dgm:cxn modelId="{0D0682B0-4924-41FE-BCBF-F06492B4E507}" type="presParOf" srcId="{537B6E2D-3035-4EB8-BFA4-118411588FE4}" destId="{9791CFEB-4F94-49FA-99EC-EF4B2281632E}" srcOrd="4" destOrd="0" presId="urn:microsoft.com/office/officeart/2018/2/layout/IconCircleList"/>
    <dgm:cxn modelId="{C1EA5234-904D-49F3-80D5-6229B7A9C294}" type="presParOf" srcId="{9791CFEB-4F94-49FA-99EC-EF4B2281632E}" destId="{3EFD3C4E-FB72-4E64-9C28-5848B546A86F}" srcOrd="0" destOrd="0" presId="urn:microsoft.com/office/officeart/2018/2/layout/IconCircleList"/>
    <dgm:cxn modelId="{8DF31A7E-5B7D-4E90-A981-78E85E1D37B4}" type="presParOf" srcId="{9791CFEB-4F94-49FA-99EC-EF4B2281632E}" destId="{ECE5C055-76DB-4418-B9EC-5A92144AA013}" srcOrd="1" destOrd="0" presId="urn:microsoft.com/office/officeart/2018/2/layout/IconCircleList"/>
    <dgm:cxn modelId="{0A5A07D1-24AB-47D0-808E-BD7CF89D5B13}" type="presParOf" srcId="{9791CFEB-4F94-49FA-99EC-EF4B2281632E}" destId="{147D9AB9-1DF8-4217-816F-A67376DE0694}" srcOrd="2" destOrd="0" presId="urn:microsoft.com/office/officeart/2018/2/layout/IconCircleList"/>
    <dgm:cxn modelId="{71EEFC35-2F76-4CB7-BCA0-D7B161A091E1}" type="presParOf" srcId="{9791CFEB-4F94-49FA-99EC-EF4B2281632E}" destId="{471DD434-9F6A-4E6F-925C-AD476D93DB77}" srcOrd="3" destOrd="0" presId="urn:microsoft.com/office/officeart/2018/2/layout/IconCircleList"/>
    <dgm:cxn modelId="{99F557D4-950F-49D6-9BEC-31DF85DEA27E}" type="presParOf" srcId="{537B6E2D-3035-4EB8-BFA4-118411588FE4}" destId="{D7EF0012-6533-4155-B517-60F34ED0AAC7}" srcOrd="5" destOrd="0" presId="urn:microsoft.com/office/officeart/2018/2/layout/IconCircleList"/>
    <dgm:cxn modelId="{D4069C92-E8A3-4C40-BB7D-4D5074BF046C}" type="presParOf" srcId="{537B6E2D-3035-4EB8-BFA4-118411588FE4}" destId="{5C61EA87-23B7-45C5-A6AF-FC63B47C4E0E}" srcOrd="6" destOrd="0" presId="urn:microsoft.com/office/officeart/2018/2/layout/IconCircleList"/>
    <dgm:cxn modelId="{CD64B134-1548-41DD-8C17-D583B067B8AB}" type="presParOf" srcId="{5C61EA87-23B7-45C5-A6AF-FC63B47C4E0E}" destId="{34918572-07C8-4D70-BFD3-CBC95698FAF5}" srcOrd="0" destOrd="0" presId="urn:microsoft.com/office/officeart/2018/2/layout/IconCircleList"/>
    <dgm:cxn modelId="{04EC0217-B103-4FD4-B13E-DFDBE3ED3A48}" type="presParOf" srcId="{5C61EA87-23B7-45C5-A6AF-FC63B47C4E0E}" destId="{0FCF6631-3904-4740-8CDD-263FBD06E4CE}" srcOrd="1" destOrd="0" presId="urn:microsoft.com/office/officeart/2018/2/layout/IconCircleList"/>
    <dgm:cxn modelId="{2D28EA51-B5D6-448B-A6F3-9F1E66F7E98E}" type="presParOf" srcId="{5C61EA87-23B7-45C5-A6AF-FC63B47C4E0E}" destId="{9B4A2EFA-195C-4498-8213-CF7AC02D196A}" srcOrd="2" destOrd="0" presId="urn:microsoft.com/office/officeart/2018/2/layout/IconCircleList"/>
    <dgm:cxn modelId="{653B39CC-86BC-4D2B-9566-C774DC4CE7D3}" type="presParOf" srcId="{5C61EA87-23B7-45C5-A6AF-FC63B47C4E0E}" destId="{6BA4BA5E-D038-4468-AFA8-B566923DB9B0}"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1A20BD-331C-44AA-8E07-F8FFDA609220}" type="doc">
      <dgm:prSet loTypeId="urn:microsoft.com/office/officeart/2005/8/layout/hierarchy3" loCatId="hierarchy" qsTypeId="urn:microsoft.com/office/officeart/2005/8/quickstyle/simple1" qsCatId="simple" csTypeId="urn:microsoft.com/office/officeart/2005/8/colors/colorful2" csCatId="colorful"/>
      <dgm:spPr/>
      <dgm:t>
        <a:bodyPr/>
        <a:lstStyle/>
        <a:p>
          <a:endParaRPr lang="en-US"/>
        </a:p>
      </dgm:t>
    </dgm:pt>
    <dgm:pt modelId="{01889512-3EBA-402C-B366-A00747A29DF2}">
      <dgm:prSet/>
      <dgm:spPr/>
      <dgm:t>
        <a:bodyPr/>
        <a:lstStyle/>
        <a:p>
          <a:r>
            <a:rPr lang="en-US"/>
            <a:t>Thanks and do subscribe to my channel</a:t>
          </a:r>
        </a:p>
      </dgm:t>
    </dgm:pt>
    <dgm:pt modelId="{632D5FEF-F95A-47ED-8941-A1522D63BCBA}" type="parTrans" cxnId="{C15CFDB9-DE2D-4ECE-A9F8-B69D6111DD7D}">
      <dgm:prSet/>
      <dgm:spPr/>
      <dgm:t>
        <a:bodyPr/>
        <a:lstStyle/>
        <a:p>
          <a:endParaRPr lang="en-US"/>
        </a:p>
      </dgm:t>
    </dgm:pt>
    <dgm:pt modelId="{26FE313B-B8C1-4123-92F7-6E286B3C4358}" type="sibTrans" cxnId="{C15CFDB9-DE2D-4ECE-A9F8-B69D6111DD7D}">
      <dgm:prSet/>
      <dgm:spPr/>
      <dgm:t>
        <a:bodyPr/>
        <a:lstStyle/>
        <a:p>
          <a:endParaRPr lang="en-US"/>
        </a:p>
      </dgm:t>
    </dgm:pt>
    <dgm:pt modelId="{33CA5610-D6FA-407C-8F32-6F7AF6024E33}" type="pres">
      <dgm:prSet presAssocID="{841A20BD-331C-44AA-8E07-F8FFDA609220}" presName="diagram" presStyleCnt="0">
        <dgm:presLayoutVars>
          <dgm:chPref val="1"/>
          <dgm:dir/>
          <dgm:animOne val="branch"/>
          <dgm:animLvl val="lvl"/>
          <dgm:resizeHandles/>
        </dgm:presLayoutVars>
      </dgm:prSet>
      <dgm:spPr/>
    </dgm:pt>
    <dgm:pt modelId="{61BF7B5D-5B8E-486F-A69A-AE35AD0DA3A4}" type="pres">
      <dgm:prSet presAssocID="{01889512-3EBA-402C-B366-A00747A29DF2}" presName="root" presStyleCnt="0"/>
      <dgm:spPr/>
    </dgm:pt>
    <dgm:pt modelId="{CA839619-0252-485B-BBB9-25F1EA5351F7}" type="pres">
      <dgm:prSet presAssocID="{01889512-3EBA-402C-B366-A00747A29DF2}" presName="rootComposite" presStyleCnt="0"/>
      <dgm:spPr/>
    </dgm:pt>
    <dgm:pt modelId="{8119E0E8-2290-4FC6-8A46-A5D3A6BE4C87}" type="pres">
      <dgm:prSet presAssocID="{01889512-3EBA-402C-B366-A00747A29DF2}" presName="rootText" presStyleLbl="node1" presStyleIdx="0" presStyleCnt="1"/>
      <dgm:spPr/>
    </dgm:pt>
    <dgm:pt modelId="{80E75817-F90F-44AF-823E-484F8AA7AAD9}" type="pres">
      <dgm:prSet presAssocID="{01889512-3EBA-402C-B366-A00747A29DF2}" presName="rootConnector" presStyleLbl="node1" presStyleIdx="0" presStyleCnt="1"/>
      <dgm:spPr/>
    </dgm:pt>
    <dgm:pt modelId="{C7844FB8-63E3-4026-B357-86C16BAF433B}" type="pres">
      <dgm:prSet presAssocID="{01889512-3EBA-402C-B366-A00747A29DF2}" presName="childShape" presStyleCnt="0"/>
      <dgm:spPr/>
    </dgm:pt>
  </dgm:ptLst>
  <dgm:cxnLst>
    <dgm:cxn modelId="{8B33EF09-1E55-4730-9316-D66971D8C209}" type="presOf" srcId="{01889512-3EBA-402C-B366-A00747A29DF2}" destId="{80E75817-F90F-44AF-823E-484F8AA7AAD9}" srcOrd="1" destOrd="0" presId="urn:microsoft.com/office/officeart/2005/8/layout/hierarchy3"/>
    <dgm:cxn modelId="{D6A8DF3F-A6D4-4601-A1A6-763A5BEFA40E}" type="presOf" srcId="{01889512-3EBA-402C-B366-A00747A29DF2}" destId="{8119E0E8-2290-4FC6-8A46-A5D3A6BE4C87}" srcOrd="0" destOrd="0" presId="urn:microsoft.com/office/officeart/2005/8/layout/hierarchy3"/>
    <dgm:cxn modelId="{C15CFDB9-DE2D-4ECE-A9F8-B69D6111DD7D}" srcId="{841A20BD-331C-44AA-8E07-F8FFDA609220}" destId="{01889512-3EBA-402C-B366-A00747A29DF2}" srcOrd="0" destOrd="0" parTransId="{632D5FEF-F95A-47ED-8941-A1522D63BCBA}" sibTransId="{26FE313B-B8C1-4123-92F7-6E286B3C4358}"/>
    <dgm:cxn modelId="{85CA4EBE-F808-4093-A4E3-3F7422DD7D8A}" type="presOf" srcId="{841A20BD-331C-44AA-8E07-F8FFDA609220}" destId="{33CA5610-D6FA-407C-8F32-6F7AF6024E33}" srcOrd="0" destOrd="0" presId="urn:microsoft.com/office/officeart/2005/8/layout/hierarchy3"/>
    <dgm:cxn modelId="{AE121648-988A-4D92-9677-422D1F7E4264}" type="presParOf" srcId="{33CA5610-D6FA-407C-8F32-6F7AF6024E33}" destId="{61BF7B5D-5B8E-486F-A69A-AE35AD0DA3A4}" srcOrd="0" destOrd="0" presId="urn:microsoft.com/office/officeart/2005/8/layout/hierarchy3"/>
    <dgm:cxn modelId="{EEEC51CF-EBDC-4B74-ABD3-241F7968E094}" type="presParOf" srcId="{61BF7B5D-5B8E-486F-A69A-AE35AD0DA3A4}" destId="{CA839619-0252-485B-BBB9-25F1EA5351F7}" srcOrd="0" destOrd="0" presId="urn:microsoft.com/office/officeart/2005/8/layout/hierarchy3"/>
    <dgm:cxn modelId="{7F397105-4AF7-4C9C-9928-1CC069F26E32}" type="presParOf" srcId="{CA839619-0252-485B-BBB9-25F1EA5351F7}" destId="{8119E0E8-2290-4FC6-8A46-A5D3A6BE4C87}" srcOrd="0" destOrd="0" presId="urn:microsoft.com/office/officeart/2005/8/layout/hierarchy3"/>
    <dgm:cxn modelId="{60998C68-7D68-4117-BE8E-813409277278}" type="presParOf" srcId="{CA839619-0252-485B-BBB9-25F1EA5351F7}" destId="{80E75817-F90F-44AF-823E-484F8AA7AAD9}" srcOrd="1" destOrd="0" presId="urn:microsoft.com/office/officeart/2005/8/layout/hierarchy3"/>
    <dgm:cxn modelId="{904B0A60-ED77-447D-A01C-46C77D342D35}" type="presParOf" srcId="{61BF7B5D-5B8E-486F-A69A-AE35AD0DA3A4}" destId="{C7844FB8-63E3-4026-B357-86C16BAF433B}"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3B1D2-7FC0-4645-B48B-A64FF88765CA}">
      <dsp:nvSpPr>
        <dsp:cNvPr id="0" name=""/>
        <dsp:cNvSpPr/>
      </dsp:nvSpPr>
      <dsp:spPr>
        <a:xfrm>
          <a:off x="0" y="597"/>
          <a:ext cx="7850996" cy="1646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In Hadoop, HDFS splits huge files into small chunks known as data blocks. HDFS Data blocks are the smallest unit of data in a filesystem.</a:t>
          </a:r>
        </a:p>
      </dsp:txBody>
      <dsp:txXfrm>
        <a:off x="80385" y="80982"/>
        <a:ext cx="7690226" cy="1485915"/>
      </dsp:txXfrm>
    </dsp:sp>
    <dsp:sp modelId="{3B6B9281-E616-4453-A756-77B9427AB6C6}">
      <dsp:nvSpPr>
        <dsp:cNvPr id="0" name=""/>
        <dsp:cNvSpPr/>
      </dsp:nvSpPr>
      <dsp:spPr>
        <a:xfrm>
          <a:off x="0" y="1660248"/>
          <a:ext cx="7850996" cy="164668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Blocks are the nothing but the smallest continuous location on your hard drive where data is stored. </a:t>
          </a:r>
        </a:p>
      </dsp:txBody>
      <dsp:txXfrm>
        <a:off x="80385" y="1740633"/>
        <a:ext cx="7690226" cy="1485915"/>
      </dsp:txXfrm>
    </dsp:sp>
    <dsp:sp modelId="{50459FBC-812D-4C9B-B2CA-E2DD8AEE74C9}">
      <dsp:nvSpPr>
        <dsp:cNvPr id="0" name=""/>
        <dsp:cNvSpPr/>
      </dsp:nvSpPr>
      <dsp:spPr>
        <a:xfrm>
          <a:off x="0" y="3319898"/>
          <a:ext cx="7850996" cy="164668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In general, in any of the File System, you store the data as a collection of blocks. Similarly, HDFS stores each file as blocks which are scattered throughout the Apache Hadoop cluster. </a:t>
          </a:r>
        </a:p>
      </dsp:txBody>
      <dsp:txXfrm>
        <a:off x="80385" y="3400283"/>
        <a:ext cx="7690226" cy="1485915"/>
      </dsp:txXfrm>
    </dsp:sp>
    <dsp:sp modelId="{9E71018C-84F0-47DB-AEC7-90CCC74BA2DE}">
      <dsp:nvSpPr>
        <dsp:cNvPr id="0" name=""/>
        <dsp:cNvSpPr/>
      </dsp:nvSpPr>
      <dsp:spPr>
        <a:xfrm>
          <a:off x="0" y="4979549"/>
          <a:ext cx="7850996" cy="164668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default size of each block is 128 MB in Apache Hadoop 2.x (64 MB in Apache Hadoop 1.x) which can be configured as well.</a:t>
          </a:r>
        </a:p>
      </dsp:txBody>
      <dsp:txXfrm>
        <a:off x="80385" y="5059934"/>
        <a:ext cx="7690226" cy="148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03B1B-6541-4BE4-9DC4-23F06DBF8200}">
      <dsp:nvSpPr>
        <dsp:cNvPr id="0" name=""/>
        <dsp:cNvSpPr/>
      </dsp:nvSpPr>
      <dsp:spPr>
        <a:xfrm>
          <a:off x="0" y="2708"/>
          <a:ext cx="7799626" cy="16304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Well, whenever we talk about HDFS, we talk about huge data sets, i.e. Terabytes and Petabytes of data. </a:t>
          </a:r>
        </a:p>
      </dsp:txBody>
      <dsp:txXfrm>
        <a:off x="79592" y="82300"/>
        <a:ext cx="7640442" cy="1471266"/>
      </dsp:txXfrm>
    </dsp:sp>
    <dsp:sp modelId="{37F37C1B-0370-4770-AF6B-04DF9F22D61B}">
      <dsp:nvSpPr>
        <dsp:cNvPr id="0" name=""/>
        <dsp:cNvSpPr/>
      </dsp:nvSpPr>
      <dsp:spPr>
        <a:xfrm>
          <a:off x="0" y="1645814"/>
          <a:ext cx="7799626" cy="163045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So, if we had a block size of let’s say of 4 KB, as in Linux file system, we would be having too many blocks and therefore too much of the metadata. </a:t>
          </a:r>
        </a:p>
      </dsp:txBody>
      <dsp:txXfrm>
        <a:off x="79592" y="1725406"/>
        <a:ext cx="7640442" cy="1471266"/>
      </dsp:txXfrm>
    </dsp:sp>
    <dsp:sp modelId="{97349C8A-8AE6-4D4E-8F16-D2605A368BE1}">
      <dsp:nvSpPr>
        <dsp:cNvPr id="0" name=""/>
        <dsp:cNvSpPr/>
      </dsp:nvSpPr>
      <dsp:spPr>
        <a:xfrm>
          <a:off x="0" y="3288921"/>
          <a:ext cx="7799626" cy="163045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So, managing these no. of blocks and metadata will create huge overhead and network traffic, which would be a huge bottleneck.</a:t>
          </a:r>
        </a:p>
      </dsp:txBody>
      <dsp:txXfrm>
        <a:off x="79592" y="3368513"/>
        <a:ext cx="7640442" cy="1471266"/>
      </dsp:txXfrm>
    </dsp:sp>
    <dsp:sp modelId="{576B060E-9B02-4686-B57F-83CD83B40526}">
      <dsp:nvSpPr>
        <dsp:cNvPr id="0" name=""/>
        <dsp:cNvSpPr/>
      </dsp:nvSpPr>
      <dsp:spPr>
        <a:xfrm>
          <a:off x="0" y="4932027"/>
          <a:ext cx="7799626" cy="16304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On the other hand, data block size can’t be so large that the system is waiting a very long time for one last unit of data processing to finish its work as there would be one mapper for each data block.</a:t>
          </a:r>
        </a:p>
      </dsp:txBody>
      <dsp:txXfrm>
        <a:off x="79592" y="5011619"/>
        <a:ext cx="7640442" cy="14712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FD7AD-68C4-45EE-8355-5EA1AF52C80B}">
      <dsp:nvSpPr>
        <dsp:cNvPr id="0" name=""/>
        <dsp:cNvSpPr/>
      </dsp:nvSpPr>
      <dsp:spPr>
        <a:xfrm>
          <a:off x="137433" y="426896"/>
          <a:ext cx="1550931" cy="155093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C626B-824C-4D96-8807-51CCA69CACE0}">
      <dsp:nvSpPr>
        <dsp:cNvPr id="0" name=""/>
        <dsp:cNvSpPr/>
      </dsp:nvSpPr>
      <dsp:spPr>
        <a:xfrm>
          <a:off x="463129" y="752592"/>
          <a:ext cx="899540" cy="899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AE91D7-CF23-41A5-AD2E-D5E72376817F}">
      <dsp:nvSpPr>
        <dsp:cNvPr id="0" name=""/>
        <dsp:cNvSpPr/>
      </dsp:nvSpPr>
      <dsp:spPr>
        <a:xfrm>
          <a:off x="2020707" y="201615"/>
          <a:ext cx="3655767" cy="2001493"/>
        </a:xfrm>
        <a:prstGeom prst="rect">
          <a:avLst/>
        </a:prstGeom>
        <a:solidFill>
          <a:schemeClr val="accent6">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dirty="0"/>
            <a:t>Simplicity of storage management</a:t>
          </a:r>
          <a:r>
            <a:rPr lang="en-US" sz="2000" kern="1200" dirty="0"/>
            <a:t>: </a:t>
          </a:r>
        </a:p>
        <a:p>
          <a:pPr marL="0" lvl="0" indent="0" algn="l" defTabSz="889000">
            <a:lnSpc>
              <a:spcPct val="90000"/>
            </a:lnSpc>
            <a:spcBef>
              <a:spcPct val="0"/>
            </a:spcBef>
            <a:spcAft>
              <a:spcPct val="35000"/>
            </a:spcAft>
            <a:buNone/>
          </a:pPr>
          <a:r>
            <a:rPr lang="en-US" sz="2000" kern="1200" dirty="0"/>
            <a:t>As the size of data blocks is fixed, so it is very easy to calculate the number of data blocks that can be stored on the disk.</a:t>
          </a:r>
        </a:p>
      </dsp:txBody>
      <dsp:txXfrm>
        <a:off x="2020707" y="201615"/>
        <a:ext cx="3655767" cy="2001493"/>
      </dsp:txXfrm>
    </dsp:sp>
    <dsp:sp modelId="{308A0786-7049-474C-A77F-76920380D918}">
      <dsp:nvSpPr>
        <dsp:cNvPr id="0" name=""/>
        <dsp:cNvSpPr/>
      </dsp:nvSpPr>
      <dsp:spPr>
        <a:xfrm>
          <a:off x="6313465" y="426896"/>
          <a:ext cx="1550931" cy="1550931"/>
        </a:xfrm>
        <a:prstGeom prst="ellipse">
          <a:avLst/>
        </a:prstGeom>
        <a:solidFill>
          <a:srgbClr val="FF0000"/>
        </a:solidFill>
        <a:ln>
          <a:noFill/>
        </a:ln>
        <a:effectLst/>
      </dsp:spPr>
      <dsp:style>
        <a:lnRef idx="0">
          <a:scrgbClr r="0" g="0" b="0"/>
        </a:lnRef>
        <a:fillRef idx="1">
          <a:scrgbClr r="0" g="0" b="0"/>
        </a:fillRef>
        <a:effectRef idx="0">
          <a:scrgbClr r="0" g="0" b="0"/>
        </a:effectRef>
        <a:fontRef idx="minor"/>
      </dsp:style>
    </dsp:sp>
    <dsp:sp modelId="{FF5281BC-0AB8-4A81-879C-BCE360F5DDC2}">
      <dsp:nvSpPr>
        <dsp:cNvPr id="0" name=""/>
        <dsp:cNvSpPr/>
      </dsp:nvSpPr>
      <dsp:spPr>
        <a:xfrm>
          <a:off x="6639161" y="752592"/>
          <a:ext cx="899540" cy="899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772D76-64BA-46F3-91E5-931C80258D4A}">
      <dsp:nvSpPr>
        <dsp:cNvPr id="0" name=""/>
        <dsp:cNvSpPr/>
      </dsp:nvSpPr>
      <dsp:spPr>
        <a:xfrm>
          <a:off x="8196739" y="137825"/>
          <a:ext cx="3655767" cy="2129072"/>
        </a:xfrm>
        <a:prstGeom prst="rect">
          <a:avLst/>
        </a:prstGeom>
        <a:solidFill>
          <a:schemeClr val="accent6">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rgbClr val="7030A0"/>
              </a:solidFill>
            </a:rPr>
            <a:t>Ability to store very large files</a:t>
          </a:r>
          <a:r>
            <a:rPr lang="en-US" sz="2000" kern="1200" dirty="0">
              <a:solidFill>
                <a:srgbClr val="7030A0"/>
              </a:solidFill>
            </a:rPr>
            <a:t>: </a:t>
          </a:r>
        </a:p>
        <a:p>
          <a:pPr marL="0" lvl="0" indent="0" algn="l" defTabSz="889000">
            <a:lnSpc>
              <a:spcPct val="90000"/>
            </a:lnSpc>
            <a:spcBef>
              <a:spcPct val="0"/>
            </a:spcBef>
            <a:spcAft>
              <a:spcPct val="35000"/>
            </a:spcAft>
            <a:buNone/>
          </a:pPr>
          <a:r>
            <a:rPr lang="en-US" sz="2000" kern="1200" dirty="0">
              <a:solidFill>
                <a:srgbClr val="7030A0"/>
              </a:solidFill>
            </a:rPr>
            <a:t>HDSF can store very large files which can be even larger than the size of a single disk as the file is broken into </a:t>
          </a:r>
          <a:r>
            <a:rPr lang="en-US" sz="2000" kern="1200" dirty="0" err="1">
              <a:solidFill>
                <a:srgbClr val="7030A0"/>
              </a:solidFill>
            </a:rPr>
            <a:t>hdfs</a:t>
          </a:r>
          <a:r>
            <a:rPr lang="en-US" sz="2000" kern="1200" dirty="0">
              <a:solidFill>
                <a:srgbClr val="7030A0"/>
              </a:solidFill>
            </a:rPr>
            <a:t> blocks and distributed across various nodes.</a:t>
          </a:r>
        </a:p>
      </dsp:txBody>
      <dsp:txXfrm>
        <a:off x="8196739" y="137825"/>
        <a:ext cx="3655767" cy="2129072"/>
      </dsp:txXfrm>
    </dsp:sp>
    <dsp:sp modelId="{3EFD3C4E-FB72-4E64-9C28-5848B546A86F}">
      <dsp:nvSpPr>
        <dsp:cNvPr id="0" name=""/>
        <dsp:cNvSpPr/>
      </dsp:nvSpPr>
      <dsp:spPr>
        <a:xfrm>
          <a:off x="137433" y="3823972"/>
          <a:ext cx="1550931" cy="155093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5C055-76DB-4418-B9EC-5A92144AA013}">
      <dsp:nvSpPr>
        <dsp:cNvPr id="0" name=""/>
        <dsp:cNvSpPr/>
      </dsp:nvSpPr>
      <dsp:spPr>
        <a:xfrm>
          <a:off x="463129" y="4149667"/>
          <a:ext cx="899540" cy="8995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1DD434-9F6A-4E6F-925C-AD476D93DB77}">
      <dsp:nvSpPr>
        <dsp:cNvPr id="0" name=""/>
        <dsp:cNvSpPr/>
      </dsp:nvSpPr>
      <dsp:spPr>
        <a:xfrm>
          <a:off x="2020707" y="3466521"/>
          <a:ext cx="3655767" cy="2265833"/>
        </a:xfrm>
        <a:prstGeom prst="rect">
          <a:avLst/>
        </a:prstGeom>
        <a:solidFill>
          <a:schemeClr val="accent6">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accent6">
                  <a:lumMod val="50000"/>
                </a:schemeClr>
              </a:solidFill>
            </a:rPr>
            <a:t>Fault tolerance and High Availability of HDFS</a:t>
          </a:r>
          <a:r>
            <a:rPr lang="en-US" sz="2000" kern="1200" dirty="0">
              <a:solidFill>
                <a:schemeClr val="accent6">
                  <a:lumMod val="50000"/>
                </a:schemeClr>
              </a:solidFill>
            </a:rPr>
            <a:t>: </a:t>
          </a:r>
        </a:p>
        <a:p>
          <a:pPr marL="0" lvl="0" indent="0" algn="l" defTabSz="889000">
            <a:lnSpc>
              <a:spcPct val="90000"/>
            </a:lnSpc>
            <a:spcBef>
              <a:spcPct val="0"/>
            </a:spcBef>
            <a:spcAft>
              <a:spcPct val="35000"/>
            </a:spcAft>
            <a:buNone/>
          </a:pPr>
          <a:r>
            <a:rPr lang="en-US" sz="2000" kern="1200" dirty="0">
              <a:solidFill>
                <a:schemeClr val="accent6">
                  <a:lumMod val="50000"/>
                </a:schemeClr>
              </a:solidFill>
            </a:rPr>
            <a:t>Blocks are easy to replicate between the datanodes and thus provide  fault tolerance and high availability of HDFS.</a:t>
          </a:r>
        </a:p>
      </dsp:txBody>
      <dsp:txXfrm>
        <a:off x="2020707" y="3466521"/>
        <a:ext cx="3655767" cy="2265833"/>
      </dsp:txXfrm>
    </dsp:sp>
    <dsp:sp modelId="{34918572-07C8-4D70-BFD3-CBC95698FAF5}">
      <dsp:nvSpPr>
        <dsp:cNvPr id="0" name=""/>
        <dsp:cNvSpPr/>
      </dsp:nvSpPr>
      <dsp:spPr>
        <a:xfrm>
          <a:off x="6313465" y="3823972"/>
          <a:ext cx="1550931" cy="155093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CF6631-3904-4740-8CDD-263FBD06E4CE}">
      <dsp:nvSpPr>
        <dsp:cNvPr id="0" name=""/>
        <dsp:cNvSpPr/>
      </dsp:nvSpPr>
      <dsp:spPr>
        <a:xfrm>
          <a:off x="6639161" y="4149667"/>
          <a:ext cx="899540" cy="8995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A4BA5E-D038-4468-AFA8-B566923DB9B0}">
      <dsp:nvSpPr>
        <dsp:cNvPr id="0" name=""/>
        <dsp:cNvSpPr/>
      </dsp:nvSpPr>
      <dsp:spPr>
        <a:xfrm>
          <a:off x="8196739" y="3294135"/>
          <a:ext cx="3655767" cy="2610605"/>
        </a:xfrm>
        <a:prstGeom prst="rect">
          <a:avLst/>
        </a:prstGeom>
        <a:solidFill>
          <a:schemeClr val="accent6">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dirty="0"/>
            <a:t>Simple Storage mechanism for datanodes:</a:t>
          </a:r>
        </a:p>
        <a:p>
          <a:pPr marL="0" lvl="0" indent="0" algn="l" defTabSz="889000">
            <a:lnSpc>
              <a:spcPct val="90000"/>
            </a:lnSpc>
            <a:spcBef>
              <a:spcPct val="0"/>
            </a:spcBef>
            <a:spcAft>
              <a:spcPct val="35000"/>
            </a:spcAft>
            <a:buNone/>
          </a:pPr>
          <a:r>
            <a:rPr lang="en-US" sz="2000" kern="1200" dirty="0"/>
            <a:t>HDFS blocks simplify the storage of the datanodes. Metadata of all the blocks is maintained by namenode. The datanode doesn’t need to concern about the block metadata like file permissions etc.</a:t>
          </a:r>
        </a:p>
      </dsp:txBody>
      <dsp:txXfrm>
        <a:off x="8196739" y="3294135"/>
        <a:ext cx="3655767" cy="26106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9E0E8-2290-4FC6-8A46-A5D3A6BE4C87}">
      <dsp:nvSpPr>
        <dsp:cNvPr id="0" name=""/>
        <dsp:cNvSpPr/>
      </dsp:nvSpPr>
      <dsp:spPr>
        <a:xfrm>
          <a:off x="908818" y="1178"/>
          <a:ext cx="8697962" cy="434898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US" sz="6500" kern="1200"/>
            <a:t>Thanks and do subscribe to my channel</a:t>
          </a:r>
        </a:p>
      </dsp:txBody>
      <dsp:txXfrm>
        <a:off x="1036195" y="128555"/>
        <a:ext cx="8443208" cy="40942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6-01T06:38:31.857"/>
    </inkml:context>
    <inkml:brush xml:id="br0">
      <inkml:brushProperty name="width" value="0.05292" units="cm"/>
      <inkml:brushProperty name="height" value="0.05292" units="cm"/>
      <inkml:brushProperty name="color" value="#FF0000"/>
    </inkml:brush>
  </inkml:definitions>
  <iact:action type="add" startTime="7674">
    <iact:property name="dataType"/>
    <iact:actionData xml:id="d0">
      <inkml:trace xmlns:inkml="http://www.w3.org/2003/InkML" xml:id="stk0" contextRef="#ctx0" brushRef="#br0">15652 6799 0,'101'51'108,"51"-1"-98,127-24 0,-76-26 1,51 0-2,-51 0 1,25-51 0,-76 26 0,-25-52 1,0 27-2,0 24 4,-51-24-6,-25 24 3,-26 1 3,1 25-5,-1-25 2,0-1 10,1 26 10,-26-25-11,25 25 2,0 0-1,-25-26-10,26 26 0,-1 0 20,-25-25-19,25 25 39,1 0-11,-1-25-28,1-1 0,24 1-2,26-26 1,1-25-1,-27 51 2,1-1-1,-26 26 1,1-25-2,-1 25 1,0-25 2,1 25 6,-26-26 236,-26 26-236,1 0-7,0-25-3,-1 25 3,-24 0 9,24 0-9,-24-25-2,24 25 11,1 0-8,25-26 26,25 26 2,26-25-30,0 25 0,-1 0 1,1 0-1,-26 0 1,1 0-3,-1 0 13,1 0-1,-26 25 50,-26 26-60,-25 25 1,1-25 1,-1 25-5,26-76 4,-1 25 1,1 1-5,0-1 6,25 0-6,0 1 24</inkml:trace>
    </iact:actionData>
  </iact:action>
  <iact:action type="add" startTime="21198">
    <iact:property name="dataType"/>
    <iact:actionData xml:id="d1">
      <inkml:trace xmlns:inkml="http://www.w3.org/2003/InkML" xml:id="stk1" contextRef="#ctx0" brushRef="#br0">5555 10147 0,'0'-25'14,"25"-1"89,128-24-93,252-128 2,-24-25-4,-51 0 2,-51 0 0,0 0 0,-51 26 0,-25-26 0,-25 25 0,-26 26 2,-25 25-4,-76 51 3,-1 0-2,1 51 2,-26-26-2,1 51 1,-1 0 1,-25-25 0,25 25-3</inkml:trace>
    </iact:actionData>
  </iact:action>
  <iact:action type="add" startTime="22382">
    <iact:property name="dataType"/>
    <iact:actionData xml:id="d2">
      <inkml:trace xmlns:inkml="http://www.w3.org/2003/InkML" xml:id="stk2" contextRef="#ctx0" brushRef="#br0">12684 9031 0,'0'-25'6,"0"-1"17,0 1-19,0 0 3,25-77 1,76-25 2,-50 0-2,-26 51 5,26 26-5,-51 24 3,26 1-1,-26 0-1,25-1 1,0 1 22,1 25 17,-1 0-9</inkml:trace>
    </iact:actionData>
  </iact:action>
  <iact:action type="add" startTime="42907">
    <iact:property name="dataType"/>
    <iact:actionData xml:id="d3">
      <inkml:trace xmlns:inkml="http://www.w3.org/2003/InkML" xml:id="stk3" contextRef="#ctx0" brushRef="#br0">29071 7940 0,'0'0'1,"-76"0"7,-25 0 2,50 0 0,-25 0 0,25 0 1,1 0-2,24 0 1,1 0 0,-26 0 0,0 0 0,1 0 2,-1 0-4,0 0 3,-25 0-2,25 0 1,-25 26 2,-25-1-4,25 26 3,-1-26-1,27-25-1,-52 25 2,26 1-1,25-1 1,1 1-1,-26-26 0,25 25 1,25 0-3,1-25 2,0 0 0,-1 0 0,26 26 2,-25-26-4,0 0 12,25 25-10,-26-25 1,1 0-2,0 25 12,-1 1-12,26-1 2,-25 1-2,-1 24 3,-24 26-4,24-25 2,-50 25 1,25 0-1,26 0 0,0 0 0,-26 26 0,26-26 0,-1 0 1,-24 0-2,24-25 1,1 50 1,25-50-2,0 0 1,-26 0 1,26-1-1,0 1-1,0 0 12,0 0-12,0-26 1,0 26 2,0-1-4,0 26 2,0-25 2,0 25-4,0 0 2,0 51 2,0-51-2,0 77-2,0-27 3,51 27-2,-25-27 3,24-49-3,-24-1 1,24-76 261,204 76-261,203 51 1,-128-1-1,-24-24-1,-26-26 3,-76-25-4,-26 25 3,-75-51-2,25 0 1,0 1 0,-51-1 0,0 1 0,-25-26 0,50 25 2,-76-25-4,26 0 2,0 0 0,0 0 2,-26 0-4,26 0 2,-1 0 0,1 0 2,-25 0-2,-1 0 0,51-25 0,-25-26 9,0-25-9,25-26 0,-51-75 1,26-26-2,-1 25 3,-50-25-4,51-25 2,-51 76 1,26 0 0,-26 25-3,0 25 3,0-25-2,0 26 1,0-26 0,0 26 0,0 25 0,0-51 0,0 51 0,0-51 0,-26 25 1,26-24-2,-25 49 2,25 1-2,-51-50 1,26 75 1,-1-25-2,1 25 2,0-50 0,-1 50-2,-24 0 1,24-25 1,1 25-2,-1 0 1,1 26 0,0 0 2,-1-26-4,1 26 4,0 25-4,25-26 13,-26 26-11,1-25-1,-1 0 12,1 25-10,0-26 7,-1 26 2,1 0-7,0 0-6,-1-25 5,-24 25-2,24 0-2,1 0 4,-1-26-4,-24 26 2,24 0 2,1 0-3,0 0 1,-1 0 10,1 0-9,-1 0-1,1 0-1,0 0 1,-1 0 12,1 0-14,0 0 22,-1 0-20,1 0 0,0 0 1,-1 26-2,1-26 1,25 25 2,-26-25-2,1 26-1,0-26 1,-1 0 10,1 0 10,0 0 61,-1 0-31,26 25 0,-25-25-48,-1 0 27,1 0 1,0 0-1,25 25-17,-26-25 27,1 0 2,0 0-12,-1 0 2</inkml:trace>
    </iact:actionData>
  </iact:action>
  <iact:action type="add" startTime="74578">
    <iact:property name="dataType"/>
    <iact:actionData xml:id="d4">
      <inkml:trace xmlns:inkml="http://www.w3.org/2003/InkML" xml:id="stk4" contextRef="#ctx0" brushRef="#br0">6544 9538 0,'-25'0'108,"0"0"-98,-26 51 0,-152 203 0,0 50 0,0-50 0,51-1 0,0 27-1,-26-1 2,-25 50-1,102 52 0,-77-26 0,51 25 3,0 26-6,1 25 3,49-75 0,1-1 0,26-51 0,24 26 0,-25-76 0,26-52 0,25 27 2,0-128-4,0 26 3,0-51-1,0-25 0,0 0 0,0-1-1,25-24 1,1-26 1,-26 25-1,25 0-1,-25 26 272,51 76-270,25 177-1,-51-50 0,26-26 0,-25-126 0,-26 25 0,25-26 0,-25 1 1,0-26-2,0 0 1,25-25 0,-25-1 0,0-24 0,0-1 0,0 0 0,0 1 10,0-1 0,-50-50 61,-77-102-72,-26-51 4,-24 1-5,75 25 5,1 25-5,76 51 3,-26 25-3,25 26 2,1-26 0,0 25 0,25 1 1,-26 25-2,26-25 1,51 101 70,51 51-69,24 50-1,-49-75-1,-1-26 1,0 25 0,0-50 1,-25-26-1,-1 1 0,1-1 0,0-25 0,-26 0 0,1 0 0,24 0 0,-24 0 0,-1-51 1,26-50-2,-1-77 1,27 1 0,-1-26 0,-51 25 0,0 51 0,26 26 0,-25-1 0,-26 77 0,0 0 0,0-1 0,0 1 0,0 0 2</inkml:trace>
    </iact:actionData>
  </iact:action>
  <iact:action type="add" startTime="77176">
    <iact:property name="dataType"/>
    <iact:actionData xml:id="d5">
      <inkml:trace xmlns:inkml="http://www.w3.org/2003/InkML" xml:id="stk5" contextRef="#ctx0" brushRef="#br0">7661 9944 0,'-26'-25'1,"26"-1"26,0 1-6,0 0 9,-25 25-20,-1 0 20,1 0-18,-51 50-4,-51 153 2,-76 26 0,51-1 0,0 51 0,0-51 0,-1 51 0,27-25 0,-1 25 0,25-51 0,26-25 0,0 26 0,51-1 0,-26-25 0,26-51 1,-1 26-2,26-26 1,0 0 1,0 26-2,0-26 2,0 0-2,26 25 2,24-24-1,1 24 0,25 52 0,0-77 0,-50 25 0,50-50 0,-51 0 0,26-51 0,-26-25 0,26 25 0,25-25 2,-51 50-2,51 26-2,1 0 2,-27 0 0,-24-51 3,24 0-6,-24-26 4,-1 1 0,-25 0-1,0-26-2,0 1 3,26-1 8,-26 0-7,0 26 7,25 0-8,-25-26-2,25 26 1,-25 0 0,0-26 1,0 26-2,26-26 1,-26 1 20,0-1-10,-76-152 51,-127-127-61,50 77 0,77 50 0,-25 51 0,50-26 0,0 52 0,1 24 2,24 1-4,1 0 2,-1 25 0,26-26 0,-25 26 0,0 0 22,75 0 56,1 51-76,76 25-3,-25 0 1,-52-50 2,1 50-5,0-51 4,-26-25 0,0 0 9,-25 25-10,26-25 0,-1 0 10,26-50-10,0-52 0,25-75-1,25-1 1,-75 51 0,50 51 0,-51-25 0,-25 50 0,25 51 0,-25-25 0,26 25 1</inkml:trace>
    </iact:actionData>
  </iact:action>
  <iact:action type="add" startTime="79425">
    <iact:property name="dataType"/>
    <iact:actionData xml:id="d6">
      <inkml:trace xmlns:inkml="http://www.w3.org/2003/InkML" xml:id="stk6" contextRef="#ctx0" brushRef="#br0">13648 9817 0,'0'51'19,"76"127"-10,25 151 2,1 1-2,-77-25 3,26 100-2,-26 52 1,-25 101-4,0-51 3,0 1 0,-51-52 0,1-101 1,-27-50-2,52-51 1,-26-26 1,1 0 0,-26-76-2,-1-25 1,27 51 0,24-51 2,-50-51-4,25 50 2,1-49 2,-26 49-4,50-50 4,-24-25-4,-1 25 4,0-25-4,26 25 2,-26-25 0,-25 0 0,25-1 0,0 26 0,1-50 0,-1-1 2,0 1-4,0-1 2,26-25 0,-26 0 1,26 0-2,0 25 11,-1-25-10,1 0 10,-1 0 11,26-25 150,0-26-172,0-25 2,0-51-2,0 77 1,0-1 0,0 0 1,0 26-2,0-1 12,0 1 0,0 50 28,0 51-39,-25 51 0,-26-51 0,26 0 0,0-25 0,-1-25 0,26-1 1,-25 0-1,0 1-1,-1-26 13,26 25-2,26-25 8,75 0-16,153 25-2,-1-25 0,-50 0 0,-50 0-1,-27 0 2,27 0 0,-52 0-3,-25 0 3,26 0-1,-77 0-1,26 0 1,-26 0 0,0 0 1,1 0-1,-1 0-1</inkml:trace>
    </iact:actionData>
  </iact:action>
  <iact:action type="add" startTime="81946">
    <iact:property name="dataType"/>
    <iact:actionData xml:id="d7">
      <inkml:trace xmlns:inkml="http://www.w3.org/2003/InkML" xml:id="stk7" contextRef="#ctx0" brushRef="#br0">20598 9335 0,'102'330'38,"126"152"-28,-126-127-1,25 26 1,-51-26 0,-26 51 0,26 0 1,-76-51-2,51 76 2,-51-127-1,0 1-1,0-102 2,0-51-1,0-76 0,0 0 1,0-51 249,0 102-250,-101 406 0,-102 355 1,76-432-2,0-50 4,0-76-6,0 0 3,-25-51 0,51-76 0,-26-26 0,25 1 2,1-26-4,25-76 2,25 0 0,-25 0 1,25-25-1,26 0-1,0-26 1,-1 1 12,1-1-13,-1 0 21,26-101 131,0-25-151,0-102 0,0 0 1,0 101-1,0-24-1,0 75 1,0-25 1,0 50-3,0-24 3,0 24-1,0 1 20,0 0 10,0 75 121,0 102-151,0 51 0,0 0 0,0-51 0,0-25 0,0-51 0,0-25 0,26 0 1,-26-26-3,0 1 3,25-26 20,26 0-21,101-51-1,76-101 2,1-1-1,-26 1 1,-76 51-2,-1-26 1,-24 51 0,-26 0 0,-25 50-1,-26-24 4,0 24-5,1 26 3,-1-25 9</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6-01T06:38:31.857"/>
    </inkml:context>
    <inkml:brush xml:id="br0">
      <inkml:brushProperty name="width" value="0.05292" units="cm"/>
      <inkml:brushProperty name="height" value="0.05292" units="cm"/>
      <inkml:brushProperty name="color" value="#FF0000"/>
    </inkml:brush>
  </inkml:definitions>
  <iact:action type="add" startTime="40657">
    <iact:property name="dataType"/>
    <iact:actionData xml:id="d0">
      <inkml:trace xmlns:inkml="http://www.w3.org/2003/InkML" xml:id="stk0" contextRef="#ctx0" brushRef="#br0">11618 6520 0,'0'51'128,"25"25"-118,1-26 0,25 52 0,-26-77-1,26 26 2,-1-26-1,52-25 0,101 0 1,50-25-3,77-51 3,-25-51-2,24 51 2,27-76-1,-27 25 1,52-51-1,-26 26-1,-25 0 1,0-26 0,-1 26 1,-24 25-2,-77 26 2,0 25-2,-75 0 2,24 0-2,-50 25 2,0 25-1,0-50 0,-26 51 0,1 0 0,-26-1-1,-25 1 2,25 0-1,-26-1 0,1 26 0,-25-25 0,24 25 0,-24-26 0,-1 26 0,0 0 2,-25-25-4,26 25 22,-128 0 60,-75-25-80,24 25 2,52 0-3,-26 0 1,51-26-1,0 26 1,25 0 1,-25 0-1,25 0-1,1 0 1,-1 0 1,26 0-2,-1 0 2,1 0-1,-1 0 11,103 0 18,125-25-29,1 25 0,-50 0 0,-27 0 0,-24 0 0,-26 0 0,-25 0 1,0 0 0,-1 0-3,1 0 2,0 25 2,-26-25-4,26 26 4,-26-1-4,26 0 2,-26 1 11,-25-1-1,0 1-1,0-1-8,0 0 29,0 1-30,-25-1 11,0-25-1,-1 25 0</inkml:trace>
    </iact:actionData>
  </iact:action>
  <iact:action type="add" startTime="107848">
    <iact:property name="dataType"/>
    <iact:actionData xml:id="d1">
      <inkml:trace xmlns:inkml="http://www.w3.org/2003/InkML" xml:id="stk1" contextRef="#ctx0" brushRef="#br0">735 13648 0,'25'25'121,"1"51"-113,25 0 1,-1 0 1,26 26 1,-50-51 8,-1-26 1,-25 0-9,25 1 18,1-26 31,-1 0-49,77-26-1,177-126 1,-51 0-2,0 25 2,1-51-2,-1 26 1,51-25-1,-51 25 2,51-1-1,-50 1 1,-1 0 0,0 0-3,1 50 2,-1-25 0,-50 26 0,-52 25 0,-24 25 0,-1 26 2,-25-26-4,1 26 5,-27-1-3,1 26-2,0-50 3,-1 24-1,-24 26 0,25 0-1,-26 0 0,0 0 3,1-25-3,-1 25 0,-25-26 32,25 26-31,-50 0 150,0 0-149,-51 0 0,-1 0-2,1 0 0,-25 0 1,25 0 1,0 0-2,25 0 3,0 0-2,0 0 0,26 0-2,-26 0 4,26 0 6,0 0-6,-1 0-2,1 0 9,0 0 1,50 0 71,51 0-82,51 0 2,-26 0 0,1 0-3,-51 0 3,-26 0 1,0 0-3,26 0 1,-26 0-2,1 0 4,-1 0-2,0 0 0,-25 26 9,0-1-9,26 1 1,-26-1-2,25 0 1,-25 1 10,0-1 0,0 0 2,0 1-3,0-1 1,-25-25 10,25 26-20,-26-1 20,1 0-20,0 1 0,-1-1 0,1 0 2</inkml:trace>
    </iact:actionData>
  </iact:action>
  <iact:action type="add" startTime="110661">
    <iact:property name="dataType"/>
    <iact:actionData xml:id="d2">
      <inkml:trace xmlns:inkml="http://www.w3.org/2003/InkML" xml:id="stk2" contextRef="#ctx0" brushRef="#br0">4160 13698 0,'25'0'77,"0"0"-66,1 0-3,75 0 4,52 0-4,-52 0 2,26 0 0,-26 0 0,-25 0 1,1 0-2,-27 0 3,1 0-2,0 0-2,-1 0 3,-24 0-1,-1 0 1,1 0 8,-1 0-9,0 0 80,1 0-50,-1 0 10,-25-25 41,0 0-60,-25-1-21,-26 1-1,26-26 3,-1 0-4,-25 26 2,51 0 1,-25 25-2,25-26 3,-25 26 7,25-25 1,-26 25 10,1 0 10,0 0 10,50 25 61,0-25-101,26 26 0,0-1 2,-26 0-4,1 1 4,-26-1 6,0 1 32,0-1-18,0 0-12,0 1 9,0-1-18,0 0 9,-26-25-11,26 26 1,-25-26 20,25 25 32,-26-25-33,26 26-19,-25-26 21,0 0 18,-1 25 41,1 0-50,0-25-10,-1 0-10</inkml:trace>
    </iact:actionData>
  </iact:action>
  <iact:action type="add" startTime="113382">
    <iact:property name="dataType"/>
    <iact:actionData xml:id="d3">
      <inkml:trace xmlns:inkml="http://www.w3.org/2003/InkML" xml:id="stk3" contextRef="#ctx0" brushRef="#br0">4312 14409 0,'25'0'9,"1"0"9,24 0-8,52 0 0,152 0-1,-51 0 0,-51 0 2,-51 0-1,1 0 0,-52 0 0,1 0 0,0-26 1,-26 26 9,1 0-1,-1 0 1,-50-25 121,-1 25-131,-24-25 12,-1-1-14,25 26 2,-24-25 1,24 25-2,1 0 1,25-26 1,-25 26-2,-1 0 12,26-25 29,0 0 22,0-1-33,51 26 41,0 0-69,-1 0-3,27 26 4,-52-26-4,26 25 4,-51 0-2,25-25-2,-25 26 4,25 25-4,-25-1 14,0 1-14,0-26 4,0 1-2,0-1-1,0 0 2,0 1 49,-25-26-40</inkml:trace>
    </iact:actionData>
  </iact:action>
  <iact:action type="add" startTime="115077">
    <iact:property name="dataType"/>
    <iact:actionData xml:id="d4">
      <inkml:trace xmlns:inkml="http://www.w3.org/2003/InkML" xml:id="stk4" contextRef="#ctx0" brushRef="#br0">4794 15094 0,'0'0'3,"304"0"5,1 0-1,-102 0 5,-51 0-3,-25 0 0,-26 0 1,1 0 0,-77 0 0,0 0 0,26 25 0,-25-25 0,-1 0 10,0 0 0,-50 0 61,-26 0-70,-25 0-1,-51-51-1,26 26 2,-1-1-2,52 1 1,-1 25 0,25-25 0,1 25 10,0 0 1,-1-26-12,1 26 12,0 0 8,-1 0 1,77 0 31,101 0-51,26 0 2,-77 26-4,1 24 3,-77-50-2,51 26 1,-50-26 10,-1 0-10,0 0 1,1 0 9,-26 25-10,0 1 20,0-1-10,0 26-10,0-26 0,0 26 10,0-26-8,0 0-4,-26-25 2,26 26 0,-25-26 0,25 25 1,-25-25 7,25 26-7</inkml:trace>
    </iact:actionData>
  </iact:action>
  <iact:action type="add" startTime="130402">
    <iact:property name="dataType"/>
    <iact:actionData xml:id="d5">
      <inkml:trace xmlns:inkml="http://www.w3.org/2003/InkML" xml:id="stk5" contextRef="#ctx0" brushRef="#br0">1598 13851 0,'0'-26'12,"0"1"37,0 0-19,25-1-18,26-25-2,50-25-2,-25 26 6,26-27-8,-52 1 5,27 51-2,-27-26 4,1 1-2,51-1-2,-52 25-1,26 1 2,0-26 2,-25 26-1,0 0-2,0 25-1,-1-26 2,-24 26 0,25 0 0,-26 0 1,0-25-1,26 25-1,0 0 1,-1-25 1,27 25-2,-1 0 1,-26 0 0,27 0 0,-27 0 1,1 0-2,0 0 2,-1 0-1,27 0 1,-1 25-2,50 51 1,-24-25 2,-1-1-4,1 27 5,-26-27-6,0 1 3,26 0 0,-26 50 0,51 1 0,-26-26 0,0 51 2,1 25-4,-26-76 2,26 25 3,-52-25-5,-24-25 4,24-25-5,-50 24 3,26-24 0,-1-26 1,-25 50-1,25-24 10,-25 24-10,0 1 0,0 25 0,0-25 1,0 25-2,0-25 2,-25 50-2,0-25 1,-26 1 0,0 24 0,1-25 3,-27 0-6,27 26 3,24-52 0,-24 1 4,-1 0-8,25-26 5,-24 26-2,24-26 1,-24-25 2,-1 26-4,0-1 14,0-25-12,-50 51 8,50-51-16,-25 0 8,0 0-2,0 0 3,25 0-1,-25 0 0,25 0 1,-25 0-2,-25 0 1,-1 0 0,26 0 0,0 0 0,-51 0 0,0-26 0,1-24 2,24 24-4,-25-75 3,-50 25-2,50-26 3,-51 1-1,26-1-4,25 52 4,0-52 1,51 1-4,-51 50 4,26 0-4,25-25 2,25 25 0,-25 1 0,51 24 0,-26-24 0,0 24 0,26-25 0,-26-25 0,26 26 0,-51-52 0,50 51 0,1 1 0,25-1 0,-26 0 1,26 26-2,0-26 11,0 26-10,0-26 2,0 26-3,26-51 1,25 25 0,-26 0 0,26 0 2,25 26-2,-76 0-2,51-1 2,-26 1 1,26 0 0,-26-1-1,26 1-2,-1 25 3,27-26 0,-1 1-3,-26 25 2,27-25 0,24-1 2,-50 26-4,-1-25 2,-24 25 0,-1 0 1,1-25-2,24 25 2,-24 0-2,-1 0 2,0 0 9</inkml:trace>
    </iact:actionData>
  </iact:action>
  <iact:action type="add" startTime="133812">
    <iact:property name="dataType"/>
    <iact:actionData xml:id="d6">
      <inkml:trace xmlns:inkml="http://www.w3.org/2003/InkML" xml:id="stk6" contextRef="#ctx0" brushRef="#br0">6925 16362 0,'0'51'8,"0"-1"-2,0 1-1,0-26 4,0 1 19,76-128 54,127-177-74,101-50 3,-75-1-2,-26 51 1,50-51 0,-50 102 1,-25 25-1,-26 25 0,0 1 1,-25 75-2,-51 26 1,26-25 0,-52 50-1,1 26 2,-25-26 2,24 25-6,-50 1 3,26 25 0,-1-25 0,0 25 32,-75 0 147,-1 0-179,-76 0 0,26 25 2,-77 51-3,102-50 1,-26-1-1,26 0 1,26 1 0,24-1 0,-25 0 1,26 1 10,152-52 69,101-50-81,-25 0 3,-25 0-4,-51 51 2,-1-1 0,-75 1 0,-25 25 1,24 0-1,-24 0-1,-1 0 1,0 0 2,1 0 7,-52 101 22,-75 77-32,-51 0 1,76-52 0,0-24 1,50-26-2,-25-25 1,26-26 0,25 0 2,-25 1-2,-1-26-2,26 25 32</inkml:trace>
    </iact:actionData>
  </iact:action>
  <iact:action type="add" startTime="159348">
    <iact:property name="dataType"/>
    <iact:actionData xml:id="d7">
      <inkml:trace xmlns:inkml="http://www.w3.org/2003/InkML" xml:id="stk7" contextRef="#ctx0" brushRef="#br0">1851 14104 0,'0'-25'28,"26"25"31,151 0-48,178-51-1,-152 51 0,76-25 0,-76-51-1,-25 50 2,-26-24 1,26-1-4,-52-25 2,-24 25 0,-1 0 0,1-25 0,-1 25 0,1 1-1,-51-1 4,25-25-5,-26 51 4,-24 25-4,-1-26 2,1 26 0,-1 0 0,0-25 1,-25-1 18,26 1 31,-1 25-28,0-25-12,1 25-11,-1-26 1,0 26-1,-25-25 13,26 25-13,-26-25 1,25-1-1,1 26 2,24-50-1,-24 24 0,24 1 0,-24-1 0,25 1 11,-26 0-12,0 25 1,1-26 0,-1 1 0,-25 0 1,25 25-1,-25-26 0,0 1 10,-25 25 111,-26 0-121,26 0 1,0 0-3,-26 0 4,25 0 7,1 0-9,0 0-1,-1 0 23,1 0 59,0 0-62,-1 0 10,1 0-7,76 0 17,101-51-38,51 51-2,-102 0 1,1 0 1,-52 0-1,-24 0 0,-1 0-1,1 0 1,-26 25 10,0 26-9,0 0-2,-26 25 1,-25 26 2,1-26-4,-52-26 5,51 1-5,26 0 2,0-26 0,-1 1 0,1-26 1,25 25-2,-25-25 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6-01T06:38:31.857"/>
    </inkml:context>
    <inkml:brush xml:id="br0">
      <inkml:brushProperty name="width" value="0.05292" units="cm"/>
      <inkml:brushProperty name="height" value="0.05292" units="cm"/>
      <inkml:brushProperty name="color" value="#FF0000"/>
    </inkml:brush>
  </inkml:definitions>
  <iact:action type="add" startTime="14535">
    <iact:property name="dataType"/>
    <iact:actionData xml:id="d0">
      <inkml:trace xmlns:inkml="http://www.w3.org/2003/InkML" xml:id="stk0" contextRef="#ctx0" brushRef="#br0">4566 3070 0,'25'0'46,"0"0"-35,26 25-2,0 51 1,50 1 1,-25-1-1,-25-51-1,51 51 4,-52-51-3,1 1-2,25-26 1,0 0 2,0 0-2,51 0 3,0-76-2,0-26-1,0 1 1,50-26-1,-24-25 2,24 0-1,51-1 0,1 1 2,-1 0-4,51 0 2,0 25 0,-25 26 1,25-26 0,-51 25-3,-25 51 2,-76 1 0,0-1 1,-26 0-2,-25 51 3,-25-25-4,-25 25 2,-1 0 0,-25-25 20,-102 25 62,-50 0-83,-51 0 2,51 0 0,51 0-2,-52 0 1,27 0 0,24 0 0,-25 25 0,51 0 0,-25-25 2,25 26-4,50-1 2,1-25 0,-1 0 0,1 25 10,101-25 30,26 0-40,50 0 0,-76 0 0,51 0 0,-76 0 0,-1 0 0,-24 0 0,-1 0 0,26 0 2,-26 26-3,26-26 1,25 50 0,0-24 0,26 25 0,-52-26 1,26 0-2,-25 26 0,-25-51 2,24 0-1,-50 25 0,26-25-1,-1 26 2,-25-1 29,0 26-20,-51 0-9,-25-1-1,0 1-1,-25 25 4,50-50-6,25-1 6,1-25 5</inkml:trace>
    </iact:actionData>
  </iact:action>
  <iact:action type="add" startTime="58717">
    <iact:property name="dataType"/>
    <iact:actionData xml:id="d1">
      <inkml:trace xmlns:inkml="http://www.w3.org/2003/InkML" xml:id="stk1" contextRef="#ctx0" brushRef="#br0">21867 2994 0,'0'-25'178,"51"25"-158,75 0-8,179 0-4,25 126 3,-77 1-1,-24-51 3,-52-25-6,-50 25 3,-25-76 0,-1 25 0,-25-25 2,26 0-4,24-50 4,1-26-4,51-51 2,25-101 0,0-1 0,-51 1 0,-51 0 1,1 50-2,-1 51 5,-25 0-7,-50 1 5,25 75-4,-26 0 2,-25 0 1,25 1-2,1 24 2,-1 1-1,0 25-1,-25-25 4,0-1-6,26 26 3,-26-25 2,25-1-3,-25 1 3,25 0-3,1-1 11,-1 1-12,-25 0 3,0-1-1,26 1-1,-26 0 1,-26 25 40,-25 0-38,-50 25-3,0 26 1,-1-26 0,51 0 3,1 1-4,-1-1 1,25-25-2,1 0 14,50 0 87,26-51-99,51 1 0,-26-1 0,-25 26 0,-1-1 0,1 1 2,-26 25-4,1-26 2,-1 26 1,0-25 0,1 25-1,-1 51 29,26 101-29,-51 0 0,25 26 0,-25-77 1,0-25-2,0-25 2,0-26 0,0 26-2,0-25 3,0-1-5,-25 51 14,-26 25-11,-50 102 0</inkml:trace>
    </iact:actionData>
  </iact:action>
  <iact:action type="add" startTime="111781">
    <iact:property name="dataType"/>
    <iact:actionData xml:id="d2">
      <inkml:trace xmlns:inkml="http://www.w3.org/2003/InkML" xml:id="stk2" contextRef="#ctx0" brushRef="#br0">4845 12557 0,'25'0'219,"51"25"-210,127 77 1,76-1 0,-51-25-1,-101 0 2,-25-50 0,25-1-2,-26-25 1,26 0 1,51 0-2,50-76 2,51-127-2,-51 0 1,26-25 3,-77 0-6,-24 25 3,-1-26 2,-51 52-4,-25 50 4,-25 51-2,0 0 0,-26 25-2,1 0 5,-1 26-4,-25 0-1,25 25 2,-25-26 0,0 1 21,26 25 41,-26-25-64,25-1 32,-50 26 170,-1 0-179</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6/1/2020</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6/1/2020</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6/1/2020</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6/1/2020</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6/1/2020</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6/1/2020</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6/1/2020</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6/1/2020</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6/1/2020</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6/1/2020</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6/1/2020</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6/1/2020</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microsoft.com/office/2011/relationships/inkAction" Target="../ink/inkAction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11" Type="http://schemas.openxmlformats.org/officeDocument/2006/relationships/image" Target="../media/image4.png"/><Relationship Id="rId5" Type="http://schemas.openxmlformats.org/officeDocument/2006/relationships/diagramLayout" Target="../diagrams/layout2.xml"/><Relationship Id="rId10" Type="http://schemas.openxmlformats.org/officeDocument/2006/relationships/image" Target="../media/image6.png"/><Relationship Id="rId4" Type="http://schemas.openxmlformats.org/officeDocument/2006/relationships/diagramData" Target="../diagrams/data2.xml"/><Relationship Id="rId9" Type="http://schemas.microsoft.com/office/2011/relationships/inkAction" Target="../ink/inkAction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3.xml"/><Relationship Id="rId11" Type="http://schemas.openxmlformats.org/officeDocument/2006/relationships/image" Target="../media/image4.png"/><Relationship Id="rId5" Type="http://schemas.openxmlformats.org/officeDocument/2006/relationships/diagramLayout" Target="../diagrams/layout3.xml"/><Relationship Id="rId10" Type="http://schemas.openxmlformats.org/officeDocument/2006/relationships/image" Target="../media/image15.png"/><Relationship Id="rId4" Type="http://schemas.openxmlformats.org/officeDocument/2006/relationships/diagramData" Target="../diagrams/data3.xml"/><Relationship Id="rId9" Type="http://schemas.microsoft.com/office/2011/relationships/inkAction" Target="../ink/inkAction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030" name="Rectangle 7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4A121-0ADB-4D33-95FF-46E4B0D33C8A}"/>
              </a:ext>
            </a:extLst>
          </p:cNvPr>
          <p:cNvSpPr>
            <a:spLocks noGrp="1"/>
          </p:cNvSpPr>
          <p:nvPr>
            <p:ph type="ctrTitle"/>
          </p:nvPr>
        </p:nvSpPr>
        <p:spPr>
          <a:xfrm>
            <a:off x="527538" y="4756638"/>
            <a:ext cx="11139854" cy="930447"/>
          </a:xfrm>
        </p:spPr>
        <p:txBody>
          <a:bodyPr>
            <a:normAutofit/>
          </a:bodyPr>
          <a:lstStyle/>
          <a:p>
            <a:r>
              <a:rPr lang="en-US" sz="5400">
                <a:solidFill>
                  <a:srgbClr val="FFFFFF"/>
                </a:solidFill>
              </a:rPr>
              <a:t>Hadoop Tutorial</a:t>
            </a:r>
          </a:p>
        </p:txBody>
      </p:sp>
      <p:sp>
        <p:nvSpPr>
          <p:cNvPr id="3" name="Subtitle 2">
            <a:extLst>
              <a:ext uri="{FF2B5EF4-FFF2-40B4-BE49-F238E27FC236}">
                <a16:creationId xmlns:a16="http://schemas.microsoft.com/office/drawing/2014/main" id="{EFD93815-F7EF-4E19-A093-7B920DE764A5}"/>
              </a:ext>
            </a:extLst>
          </p:cNvPr>
          <p:cNvSpPr>
            <a:spLocks noGrp="1"/>
          </p:cNvSpPr>
          <p:nvPr>
            <p:ph type="subTitle" idx="1"/>
          </p:nvPr>
        </p:nvSpPr>
        <p:spPr>
          <a:xfrm>
            <a:off x="1339362" y="5687086"/>
            <a:ext cx="9144000" cy="548614"/>
          </a:xfrm>
        </p:spPr>
        <p:txBody>
          <a:bodyPr>
            <a:noAutofit/>
          </a:bodyPr>
          <a:lstStyle/>
          <a:p>
            <a:r>
              <a:rPr lang="en-US" sz="4400" dirty="0">
                <a:solidFill>
                  <a:srgbClr val="74E856"/>
                </a:solidFill>
              </a:rPr>
              <a:t>Hadoop HDFS Blocks</a:t>
            </a:r>
          </a:p>
        </p:txBody>
      </p:sp>
      <p:pic>
        <p:nvPicPr>
          <p:cNvPr id="5" name="Picture 4">
            <a:extLst>
              <a:ext uri="{FF2B5EF4-FFF2-40B4-BE49-F238E27FC236}">
                <a16:creationId xmlns:a16="http://schemas.microsoft.com/office/drawing/2014/main" id="{1CF7CB3E-2738-497B-BA29-597FF1AFC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80" y="307731"/>
            <a:ext cx="3997637" cy="3997637"/>
          </a:xfrm>
          <a:prstGeom prst="rect">
            <a:avLst/>
          </a:prstGeom>
        </p:spPr>
      </p:pic>
      <p:pic>
        <p:nvPicPr>
          <p:cNvPr id="1026" name="Picture 2" descr="Image result for hadoop">
            <a:extLst>
              <a:ext uri="{FF2B5EF4-FFF2-40B4-BE49-F238E27FC236}">
                <a16:creationId xmlns:a16="http://schemas.microsoft.com/office/drawing/2014/main" id="{D2831393-074A-4025-9A42-0F1D46DE8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043" y="989022"/>
            <a:ext cx="5455917" cy="2635055"/>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Connector 7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screen shot of a person&#10;&#10;Description automatically generated">
            <a:extLst>
              <a:ext uri="{FF2B5EF4-FFF2-40B4-BE49-F238E27FC236}">
                <a16:creationId xmlns:a16="http://schemas.microsoft.com/office/drawing/2014/main" id="{33DE13E7-07DB-4837-926A-48B92D2CF9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7" name="Audio 6">
            <a:hlinkClick r:id="" action="ppaction://media"/>
            <a:extLst>
              <a:ext uri="{FF2B5EF4-FFF2-40B4-BE49-F238E27FC236}">
                <a16:creationId xmlns:a16="http://schemas.microsoft.com/office/drawing/2014/main" id="{112BE930-839C-4A8B-82FA-63E73EF4F8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60513001"/>
      </p:ext>
    </p:extLst>
  </p:cSld>
  <p:clrMapOvr>
    <a:masterClrMapping/>
  </p:clrMapOvr>
  <mc:AlternateContent xmlns:mc="http://schemas.openxmlformats.org/markup-compatibility/2006">
    <mc:Choice xmlns:p14="http://schemas.microsoft.com/office/powerpoint/2010/main" Requires="p14">
      <p:transition spd="slow" p14:dur="2000" advTm="51671"/>
    </mc:Choice>
    <mc:Fallback>
      <p:transition spd="slow" advTm="51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163824" cy="5256371"/>
          </a:xfrm>
        </p:spPr>
        <p:txBody>
          <a:bodyPr>
            <a:normAutofit/>
          </a:bodyPr>
          <a:lstStyle/>
          <a:p>
            <a:r>
              <a:rPr lang="en-US" b="1">
                <a:solidFill>
                  <a:schemeClr val="bg1"/>
                </a:solidFill>
              </a:rPr>
              <a:t>Blocks in Hadoop</a:t>
            </a:r>
          </a:p>
        </p:txBody>
      </p:sp>
      <p:graphicFrame>
        <p:nvGraphicFramePr>
          <p:cNvPr id="5" name="Content Placeholder 2">
            <a:extLst>
              <a:ext uri="{FF2B5EF4-FFF2-40B4-BE49-F238E27FC236}">
                <a16:creationId xmlns:a16="http://schemas.microsoft.com/office/drawing/2014/main" id="{6F06A246-B322-4A17-9803-0DFA4D6664F9}"/>
              </a:ext>
            </a:extLst>
          </p:cNvPr>
          <p:cNvGraphicFramePr>
            <a:graphicFrameLocks noGrp="1"/>
          </p:cNvGraphicFramePr>
          <p:nvPr>
            <p:ph idx="1"/>
            <p:extLst>
              <p:ext uri="{D42A27DB-BD31-4B8C-83A1-F6EECF244321}">
                <p14:modId xmlns:p14="http://schemas.microsoft.com/office/powerpoint/2010/main" val="2748536034"/>
              </p:ext>
            </p:extLst>
          </p:nvPr>
        </p:nvGraphicFramePr>
        <p:xfrm>
          <a:off x="4251961" y="133565"/>
          <a:ext cx="7850996" cy="66268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5DA5134D-F5A1-4E19-ADAA-442169766F8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0566448"/>
      </p:ext>
    </p:extLst>
  </p:cSld>
  <p:clrMapOvr>
    <a:masterClrMapping/>
  </p:clrMapOvr>
  <mc:AlternateContent xmlns:mc="http://schemas.openxmlformats.org/markup-compatibility/2006">
    <mc:Choice xmlns:p14="http://schemas.microsoft.com/office/powerpoint/2010/main" Requires="p14">
      <p:transition spd="slow" p14:dur="2000" advTm="196128"/>
    </mc:Choice>
    <mc:Fallback>
      <p:transition spd="slow" advTm="196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Blocks in Hadoop</a:t>
            </a:r>
          </a:p>
        </p:txBody>
      </p:sp>
      <p:sp>
        <p:nvSpPr>
          <p:cNvPr id="4" name="Rectangle 3">
            <a:extLst>
              <a:ext uri="{FF2B5EF4-FFF2-40B4-BE49-F238E27FC236}">
                <a16:creationId xmlns:a16="http://schemas.microsoft.com/office/drawing/2014/main" id="{4BA2DDE6-4338-404E-A703-81CE3CA56AA3}"/>
              </a:ext>
            </a:extLst>
          </p:cNvPr>
          <p:cNvSpPr/>
          <p:nvPr/>
        </p:nvSpPr>
        <p:spPr>
          <a:xfrm>
            <a:off x="1544320" y="1381760"/>
            <a:ext cx="9103360" cy="3942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5">
                  <a:lumMod val="50000"/>
                </a:schemeClr>
              </a:solidFill>
            </a:endParaRPr>
          </a:p>
          <a:p>
            <a:pPr algn="ctr"/>
            <a:endParaRPr lang="en-US" b="1" dirty="0">
              <a:solidFill>
                <a:schemeClr val="accent5">
                  <a:lumMod val="50000"/>
                </a:schemeClr>
              </a:solidFill>
            </a:endParaRPr>
          </a:p>
          <a:p>
            <a:pPr algn="ctr"/>
            <a:endParaRPr lang="en-US" b="1" dirty="0">
              <a:solidFill>
                <a:schemeClr val="accent5">
                  <a:lumMod val="50000"/>
                </a:schemeClr>
              </a:solidFill>
            </a:endParaRPr>
          </a:p>
          <a:p>
            <a:pPr algn="ctr"/>
            <a:r>
              <a:rPr lang="en-US" b="1" dirty="0">
                <a:solidFill>
                  <a:schemeClr val="accent5">
                    <a:lumMod val="50000"/>
                  </a:schemeClr>
                </a:solidFill>
              </a:rPr>
              <a:t>600 MB</a:t>
            </a:r>
          </a:p>
          <a:p>
            <a:pPr algn="ctr"/>
            <a:endParaRPr lang="en-US" b="1" dirty="0">
              <a:solidFill>
                <a:schemeClr val="accent5">
                  <a:lumMod val="50000"/>
                </a:schemeClr>
              </a:solidFill>
            </a:endParaRPr>
          </a:p>
          <a:p>
            <a:pPr algn="ctr"/>
            <a:endParaRPr lang="en-US" b="1" dirty="0">
              <a:solidFill>
                <a:schemeClr val="accent5">
                  <a:lumMod val="50000"/>
                </a:schemeClr>
              </a:solidFill>
            </a:endParaRPr>
          </a:p>
          <a:p>
            <a:pPr algn="ctr"/>
            <a:endParaRPr lang="en-US" b="1" dirty="0">
              <a:solidFill>
                <a:schemeClr val="accent5">
                  <a:lumMod val="50000"/>
                </a:schemeClr>
              </a:solidFill>
            </a:endParaRPr>
          </a:p>
          <a:p>
            <a:pPr algn="ctr"/>
            <a:endParaRPr lang="en-US" b="1" dirty="0">
              <a:solidFill>
                <a:schemeClr val="accent5">
                  <a:lumMod val="50000"/>
                </a:schemeClr>
              </a:solidFill>
            </a:endParaRPr>
          </a:p>
          <a:p>
            <a:pPr algn="ctr"/>
            <a:endParaRPr lang="en-US" b="1" dirty="0">
              <a:solidFill>
                <a:schemeClr val="accent5">
                  <a:lumMod val="50000"/>
                </a:schemeClr>
              </a:solidFill>
            </a:endParaRPr>
          </a:p>
          <a:p>
            <a:r>
              <a:rPr lang="en-US" b="1" dirty="0">
                <a:solidFill>
                  <a:schemeClr val="accent5">
                    <a:lumMod val="50000"/>
                  </a:schemeClr>
                </a:solidFill>
              </a:rPr>
              <a:t>                128                                 128                                  128                               128                     88</a:t>
            </a:r>
          </a:p>
          <a:p>
            <a:pPr algn="ctr"/>
            <a:endParaRPr lang="en-US" b="1" dirty="0">
              <a:solidFill>
                <a:schemeClr val="accent5">
                  <a:lumMod val="50000"/>
                </a:schemeClr>
              </a:solidFill>
            </a:endParaRPr>
          </a:p>
          <a:p>
            <a:pPr algn="ctr"/>
            <a:endParaRPr lang="en-US" b="1" dirty="0">
              <a:solidFill>
                <a:schemeClr val="accent5">
                  <a:lumMod val="50000"/>
                </a:schemeClr>
              </a:solidFill>
            </a:endParaRPr>
          </a:p>
          <a:p>
            <a:pPr algn="ctr"/>
            <a:endParaRPr lang="en-US" b="1" dirty="0">
              <a:solidFill>
                <a:schemeClr val="accent5">
                  <a:lumMod val="50000"/>
                </a:schemeClr>
              </a:solidFill>
            </a:endParaRPr>
          </a:p>
          <a:p>
            <a:pPr algn="ctr"/>
            <a:r>
              <a:rPr lang="en-US" sz="3200" b="1" dirty="0">
                <a:solidFill>
                  <a:schemeClr val="accent5">
                    <a:lumMod val="50000"/>
                  </a:schemeClr>
                </a:solidFill>
              </a:rPr>
              <a:t>Data Blocks in Hadoop HDFS </a:t>
            </a:r>
          </a:p>
        </p:txBody>
      </p:sp>
      <p:sp>
        <p:nvSpPr>
          <p:cNvPr id="5" name="Rectangle: Rounded Corners 4">
            <a:extLst>
              <a:ext uri="{FF2B5EF4-FFF2-40B4-BE49-F238E27FC236}">
                <a16:creationId xmlns:a16="http://schemas.microsoft.com/office/drawing/2014/main" id="{DA637112-4C13-4F7B-932C-4E25BB8F2954}"/>
              </a:ext>
            </a:extLst>
          </p:cNvPr>
          <p:cNvSpPr/>
          <p:nvPr/>
        </p:nvSpPr>
        <p:spPr>
          <a:xfrm>
            <a:off x="1696720" y="1554480"/>
            <a:ext cx="8788400" cy="5689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Sample_File.txt</a:t>
            </a:r>
          </a:p>
        </p:txBody>
      </p:sp>
      <p:sp>
        <p:nvSpPr>
          <p:cNvPr id="6" name="Rectangle: Rounded Corners 5">
            <a:extLst>
              <a:ext uri="{FF2B5EF4-FFF2-40B4-BE49-F238E27FC236}">
                <a16:creationId xmlns:a16="http://schemas.microsoft.com/office/drawing/2014/main" id="{514B44DF-1732-4F60-856D-097396BCE655}"/>
              </a:ext>
            </a:extLst>
          </p:cNvPr>
          <p:cNvSpPr/>
          <p:nvPr/>
        </p:nvSpPr>
        <p:spPr>
          <a:xfrm>
            <a:off x="1823720" y="3149600"/>
            <a:ext cx="1808480" cy="4775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Rectangle: Rounded Corners 6">
            <a:extLst>
              <a:ext uri="{FF2B5EF4-FFF2-40B4-BE49-F238E27FC236}">
                <a16:creationId xmlns:a16="http://schemas.microsoft.com/office/drawing/2014/main" id="{54EDE88E-2325-42EF-B8BB-596C962CA26A}"/>
              </a:ext>
            </a:extLst>
          </p:cNvPr>
          <p:cNvSpPr/>
          <p:nvPr/>
        </p:nvSpPr>
        <p:spPr>
          <a:xfrm>
            <a:off x="3888740" y="3149600"/>
            <a:ext cx="1762760" cy="4775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Rectangle: Rounded Corners 7">
            <a:extLst>
              <a:ext uri="{FF2B5EF4-FFF2-40B4-BE49-F238E27FC236}">
                <a16:creationId xmlns:a16="http://schemas.microsoft.com/office/drawing/2014/main" id="{9B5A6CBB-3DEE-44AA-ADA1-45837823ED40}"/>
              </a:ext>
            </a:extLst>
          </p:cNvPr>
          <p:cNvSpPr/>
          <p:nvPr/>
        </p:nvSpPr>
        <p:spPr>
          <a:xfrm>
            <a:off x="6004560" y="3149600"/>
            <a:ext cx="1762760" cy="4775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ectangle: Rounded Corners 8">
            <a:extLst>
              <a:ext uri="{FF2B5EF4-FFF2-40B4-BE49-F238E27FC236}">
                <a16:creationId xmlns:a16="http://schemas.microsoft.com/office/drawing/2014/main" id="{27A78825-9194-47FF-9F73-03266884021E}"/>
              </a:ext>
            </a:extLst>
          </p:cNvPr>
          <p:cNvSpPr/>
          <p:nvPr/>
        </p:nvSpPr>
        <p:spPr>
          <a:xfrm>
            <a:off x="8006080" y="3114040"/>
            <a:ext cx="1666240" cy="4775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0" name="Rectangle: Rounded Corners 9">
            <a:extLst>
              <a:ext uri="{FF2B5EF4-FFF2-40B4-BE49-F238E27FC236}">
                <a16:creationId xmlns:a16="http://schemas.microsoft.com/office/drawing/2014/main" id="{D724840E-5AA6-4454-80F0-E6838E67BDE7}"/>
              </a:ext>
            </a:extLst>
          </p:cNvPr>
          <p:cNvSpPr/>
          <p:nvPr/>
        </p:nvSpPr>
        <p:spPr>
          <a:xfrm>
            <a:off x="9814560" y="3114040"/>
            <a:ext cx="670560" cy="4775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11" name="Ink 10">
                <a:extLst>
                  <a:ext uri="{FF2B5EF4-FFF2-40B4-BE49-F238E27FC236}">
                    <a16:creationId xmlns:a16="http://schemas.microsoft.com/office/drawing/2014/main" id="{23DCC217-B653-4A56-A62C-085B371EB028}"/>
                  </a:ext>
                </a:extLst>
              </p14:cNvPr>
              <p14:cNvContentPartPr/>
              <p14:nvPr>
                <p:extLst>
                  <p:ext uri="{42D2F446-02D8-4167-A562-619A0277C38B}">
                    <p15:isNarration xmlns:p15="http://schemas.microsoft.com/office/powerpoint/2012/main" val="1"/>
                  </p:ext>
                </p:extLst>
              </p14:nvPr>
            </p14:nvContentPartPr>
            <p14:xfrm>
              <a:off x="1314720" y="2173680"/>
              <a:ext cx="9626400" cy="4484160"/>
            </p14:xfrm>
          </p:contentPart>
        </mc:Choice>
        <mc:Fallback>
          <p:pic>
            <p:nvPicPr>
              <p:cNvPr id="11" name="Ink 10">
                <a:extLst>
                  <a:ext uri="{FF2B5EF4-FFF2-40B4-BE49-F238E27FC236}">
                    <a16:creationId xmlns:a16="http://schemas.microsoft.com/office/drawing/2014/main" id="{23DCC217-B653-4A56-A62C-085B371EB028}"/>
                  </a:ext>
                </a:extLst>
              </p:cNvPr>
              <p:cNvPicPr>
                <a:picLocks noGrp="1" noRot="1" noChangeAspect="1" noMove="1" noResize="1" noEditPoints="1" noAdjustHandles="1" noChangeArrowheads="1" noChangeShapeType="1"/>
              </p:cNvPicPr>
              <p:nvPr/>
            </p:nvPicPr>
            <p:blipFill>
              <a:blip r:embed="rId5"/>
              <a:stretch>
                <a:fillRect/>
              </a:stretch>
            </p:blipFill>
            <p:spPr>
              <a:xfrm>
                <a:off x="1305360" y="2164320"/>
                <a:ext cx="9645120" cy="4502880"/>
              </a:xfrm>
              <a:prstGeom prst="rect">
                <a:avLst/>
              </a:prstGeom>
            </p:spPr>
          </p:pic>
        </mc:Fallback>
      </mc:AlternateContent>
      <p:pic>
        <p:nvPicPr>
          <p:cNvPr id="12" name="Audio 11">
            <a:hlinkClick r:id="" action="ppaction://media"/>
            <a:extLst>
              <a:ext uri="{FF2B5EF4-FFF2-40B4-BE49-F238E27FC236}">
                <a16:creationId xmlns:a16="http://schemas.microsoft.com/office/drawing/2014/main" id="{C42EFC65-3EB8-44CE-9F3F-E0A686694A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41025759"/>
      </p:ext>
    </p:extLst>
  </p:cSld>
  <p:clrMapOvr>
    <a:masterClrMapping/>
  </p:clrMapOvr>
  <mc:AlternateContent xmlns:mc="http://schemas.openxmlformats.org/markup-compatibility/2006">
    <mc:Choice xmlns:p14="http://schemas.microsoft.com/office/powerpoint/2010/main" Requires="p14">
      <p:transition spd="slow" p14:dur="2000" advTm="88050"/>
    </mc:Choice>
    <mc:Fallback>
      <p:transition spd="slow" advTm="88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163824" cy="5256371"/>
          </a:xfrm>
        </p:spPr>
        <p:txBody>
          <a:bodyPr>
            <a:normAutofit/>
          </a:bodyPr>
          <a:lstStyle/>
          <a:p>
            <a:pPr fontAlgn="base"/>
            <a:r>
              <a:rPr lang="en-US" b="1">
                <a:solidFill>
                  <a:schemeClr val="bg1"/>
                </a:solidFill>
              </a:rPr>
              <a:t>Why Block size is 128 MB</a:t>
            </a:r>
          </a:p>
        </p:txBody>
      </p:sp>
      <p:graphicFrame>
        <p:nvGraphicFramePr>
          <p:cNvPr id="5" name="Content Placeholder 2">
            <a:extLst>
              <a:ext uri="{FF2B5EF4-FFF2-40B4-BE49-F238E27FC236}">
                <a16:creationId xmlns:a16="http://schemas.microsoft.com/office/drawing/2014/main" id="{A0990798-E315-467C-A53B-5879CF321C27}"/>
              </a:ext>
            </a:extLst>
          </p:cNvPr>
          <p:cNvGraphicFramePr>
            <a:graphicFrameLocks noGrp="1"/>
          </p:cNvGraphicFramePr>
          <p:nvPr>
            <p:ph idx="1"/>
            <p:extLst>
              <p:ext uri="{D42A27DB-BD31-4B8C-83A1-F6EECF244321}">
                <p14:modId xmlns:p14="http://schemas.microsoft.com/office/powerpoint/2010/main" val="4258077448"/>
              </p:ext>
            </p:extLst>
          </p:nvPr>
        </p:nvGraphicFramePr>
        <p:xfrm>
          <a:off x="4251961" y="174661"/>
          <a:ext cx="7799626" cy="65651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Rounded Corners 3">
            <a:extLst>
              <a:ext uri="{FF2B5EF4-FFF2-40B4-BE49-F238E27FC236}">
                <a16:creationId xmlns:a16="http://schemas.microsoft.com/office/drawing/2014/main" id="{218A5A8C-1550-4A06-9A5C-1339355A1E19}"/>
              </a:ext>
            </a:extLst>
          </p:cNvPr>
          <p:cNvSpPr/>
          <p:nvPr/>
        </p:nvSpPr>
        <p:spPr>
          <a:xfrm>
            <a:off x="379424" y="4613089"/>
            <a:ext cx="3538728" cy="1607786"/>
          </a:xfrm>
          <a:prstGeom prst="roundRect">
            <a:avLst/>
          </a:prstGeom>
          <a:solidFill>
            <a:srgbClr val="5B9BD5">
              <a:hueOff val="-6758543"/>
              <a:satOff val="-17419"/>
              <a:lumOff val="-11765"/>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99060" tIns="99060" rIns="99060" bIns="99060" numCol="1" spcCol="1270" anchor="ctr" anchorCtr="0">
            <a:noAutofit/>
          </a:bodyPr>
          <a:lstStyle/>
          <a:p>
            <a:endParaRPr lang="en-US" sz="2000" b="1" dirty="0"/>
          </a:p>
          <a:p>
            <a:endParaRPr lang="en-US" sz="2000" b="1" dirty="0"/>
          </a:p>
          <a:p>
            <a:endParaRPr lang="en-US" sz="2000" b="1" dirty="0"/>
          </a:p>
          <a:p>
            <a:endParaRPr lang="en-US" sz="2000" b="1" dirty="0"/>
          </a:p>
          <a:p>
            <a:r>
              <a:rPr lang="en-US" sz="2000" b="1" dirty="0"/>
              <a:t>   Slow Long Running job</a:t>
            </a:r>
          </a:p>
        </p:txBody>
      </p:sp>
      <p:sp>
        <p:nvSpPr>
          <p:cNvPr id="6" name="Arrow: Right 5">
            <a:extLst>
              <a:ext uri="{FF2B5EF4-FFF2-40B4-BE49-F238E27FC236}">
                <a16:creationId xmlns:a16="http://schemas.microsoft.com/office/drawing/2014/main" id="{0D50BC3E-320E-4EF4-B15C-C895B6745E42}"/>
              </a:ext>
            </a:extLst>
          </p:cNvPr>
          <p:cNvSpPr/>
          <p:nvPr/>
        </p:nvSpPr>
        <p:spPr>
          <a:xfrm>
            <a:off x="754328" y="4828854"/>
            <a:ext cx="735425" cy="215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1B269216-F6AD-40DF-888E-C957C1557D9C}"/>
              </a:ext>
            </a:extLst>
          </p:cNvPr>
          <p:cNvSpPr/>
          <p:nvPr/>
        </p:nvSpPr>
        <p:spPr>
          <a:xfrm>
            <a:off x="764602" y="5072991"/>
            <a:ext cx="735425" cy="242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C1363FF-F56B-4988-B106-C8E2FFF66110}"/>
              </a:ext>
            </a:extLst>
          </p:cNvPr>
          <p:cNvSpPr/>
          <p:nvPr/>
        </p:nvSpPr>
        <p:spPr>
          <a:xfrm>
            <a:off x="754328" y="5302481"/>
            <a:ext cx="735425" cy="215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2E508489-E192-4B4F-AB98-4BC835D0AEE3}"/>
              </a:ext>
            </a:extLst>
          </p:cNvPr>
          <p:cNvSpPr/>
          <p:nvPr/>
        </p:nvSpPr>
        <p:spPr>
          <a:xfrm>
            <a:off x="754328" y="5597988"/>
            <a:ext cx="2903272" cy="21575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urved Left 17">
            <a:extLst>
              <a:ext uri="{FF2B5EF4-FFF2-40B4-BE49-F238E27FC236}">
                <a16:creationId xmlns:a16="http://schemas.microsoft.com/office/drawing/2014/main" id="{E21DF996-5864-436A-B070-CDFA73F0324E}"/>
              </a:ext>
            </a:extLst>
          </p:cNvPr>
          <p:cNvSpPr/>
          <p:nvPr/>
        </p:nvSpPr>
        <p:spPr>
          <a:xfrm rot="7034629">
            <a:off x="3197870" y="5861757"/>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19" name="Ink 18">
                <a:extLst>
                  <a:ext uri="{FF2B5EF4-FFF2-40B4-BE49-F238E27FC236}">
                    <a16:creationId xmlns:a16="http://schemas.microsoft.com/office/drawing/2014/main" id="{75B1B11D-97B5-458B-9DE8-DDD9C1FC1B26}"/>
                  </a:ext>
                </a:extLst>
              </p14:cNvPr>
              <p14:cNvContentPartPr/>
              <p14:nvPr>
                <p:extLst>
                  <p:ext uri="{42D2F446-02D8-4167-A562-619A0277C38B}">
                    <p15:isNarration xmlns:p15="http://schemas.microsoft.com/office/powerpoint/2012/main" val="1"/>
                  </p:ext>
                </p:extLst>
              </p14:nvPr>
            </p14:nvContentPartPr>
            <p14:xfrm>
              <a:off x="264600" y="1653120"/>
              <a:ext cx="6256080" cy="4310640"/>
            </p14:xfrm>
          </p:contentPart>
        </mc:Choice>
        <mc:Fallback>
          <p:pic>
            <p:nvPicPr>
              <p:cNvPr id="19" name="Ink 18">
                <a:extLst>
                  <a:ext uri="{FF2B5EF4-FFF2-40B4-BE49-F238E27FC236}">
                    <a16:creationId xmlns:a16="http://schemas.microsoft.com/office/drawing/2014/main" id="{75B1B11D-97B5-458B-9DE8-DDD9C1FC1B26}"/>
                  </a:ext>
                </a:extLst>
              </p:cNvPr>
              <p:cNvPicPr>
                <a:picLocks noGrp="1" noRot="1" noChangeAspect="1" noMove="1" noResize="1" noEditPoints="1" noAdjustHandles="1" noChangeArrowheads="1" noChangeShapeType="1"/>
              </p:cNvPicPr>
              <p:nvPr/>
            </p:nvPicPr>
            <p:blipFill>
              <a:blip r:embed="rId10"/>
              <a:stretch>
                <a:fillRect/>
              </a:stretch>
            </p:blipFill>
            <p:spPr>
              <a:xfrm>
                <a:off x="255240" y="1643760"/>
                <a:ext cx="6274800" cy="4329360"/>
              </a:xfrm>
              <a:prstGeom prst="rect">
                <a:avLst/>
              </a:prstGeom>
            </p:spPr>
          </p:pic>
        </mc:Fallback>
      </mc:AlternateContent>
      <p:pic>
        <p:nvPicPr>
          <p:cNvPr id="20" name="Audio 19">
            <a:hlinkClick r:id="" action="ppaction://media"/>
            <a:extLst>
              <a:ext uri="{FF2B5EF4-FFF2-40B4-BE49-F238E27FC236}">
                <a16:creationId xmlns:a16="http://schemas.microsoft.com/office/drawing/2014/main" id="{B89F1FA2-DDE8-423B-93F4-3B278148FB3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57206674"/>
      </p:ext>
    </p:extLst>
  </p:cSld>
  <p:clrMapOvr>
    <a:masterClrMapping/>
  </p:clrMapOvr>
  <mc:AlternateContent xmlns:mc="http://schemas.openxmlformats.org/markup-compatibility/2006">
    <mc:Choice xmlns:p14="http://schemas.microsoft.com/office/powerpoint/2010/main" Requires="p14">
      <p:transition spd="slow" p14:dur="2000" advTm="203797"/>
    </mc:Choice>
    <mc:Fallback>
      <p:transition spd="slow" advTm="203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59"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md type="call" cmd="playFrom(0.0)">
                                      <p:cBhvr>
                                        <p:cTn id="9"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108503"/>
            <a:ext cx="10905066" cy="489924"/>
          </a:xfrm>
        </p:spPr>
        <p:txBody>
          <a:bodyPr>
            <a:normAutofit fontScale="90000"/>
          </a:bodyPr>
          <a:lstStyle/>
          <a:p>
            <a:r>
              <a:rPr lang="en-US" sz="3600" b="1" dirty="0"/>
              <a:t>Advantage of Hadoop blocks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E978ACE-D135-40B1-9B73-FD713C6F7FBE}"/>
              </a:ext>
            </a:extLst>
          </p:cNvPr>
          <p:cNvGraphicFramePr>
            <a:graphicFrameLocks noGrp="1"/>
          </p:cNvGraphicFramePr>
          <p:nvPr>
            <p:ph idx="1"/>
            <p:extLst>
              <p:ext uri="{D42A27DB-BD31-4B8C-83A1-F6EECF244321}">
                <p14:modId xmlns:p14="http://schemas.microsoft.com/office/powerpoint/2010/main" val="1070845308"/>
              </p:ext>
            </p:extLst>
          </p:nvPr>
        </p:nvGraphicFramePr>
        <p:xfrm>
          <a:off x="102741" y="706930"/>
          <a:ext cx="11989941" cy="60425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4" name="Ink 3">
                <a:extLst>
                  <a:ext uri="{FF2B5EF4-FFF2-40B4-BE49-F238E27FC236}">
                    <a16:creationId xmlns:a16="http://schemas.microsoft.com/office/drawing/2014/main" id="{17F44FF1-5BAF-4405-90AA-B42B0DDDF92D}"/>
                  </a:ext>
                </a:extLst>
              </p14:cNvPr>
              <p14:cNvContentPartPr/>
              <p14:nvPr>
                <p:extLst>
                  <p:ext uri="{42D2F446-02D8-4167-A562-619A0277C38B}">
                    <p15:isNarration xmlns:p15="http://schemas.microsoft.com/office/powerpoint/2012/main" val="1"/>
                  </p:ext>
                </p:extLst>
              </p14:nvPr>
            </p14:nvContentPartPr>
            <p14:xfrm>
              <a:off x="1643760" y="383760"/>
              <a:ext cx="7580160" cy="4292280"/>
            </p14:xfrm>
          </p:contentPart>
        </mc:Choice>
        <mc:Fallback>
          <p:pic>
            <p:nvPicPr>
              <p:cNvPr id="4" name="Ink 3">
                <a:extLst>
                  <a:ext uri="{FF2B5EF4-FFF2-40B4-BE49-F238E27FC236}">
                    <a16:creationId xmlns:a16="http://schemas.microsoft.com/office/drawing/2014/main" id="{17F44FF1-5BAF-4405-90AA-B42B0DDDF92D}"/>
                  </a:ext>
                </a:extLst>
              </p:cNvPr>
              <p:cNvPicPr>
                <a:picLocks noGrp="1" noRot="1" noChangeAspect="1" noMove="1" noResize="1" noEditPoints="1" noAdjustHandles="1" noChangeArrowheads="1" noChangeShapeType="1"/>
              </p:cNvPicPr>
              <p:nvPr/>
            </p:nvPicPr>
            <p:blipFill>
              <a:blip r:embed="rId10"/>
              <a:stretch>
                <a:fillRect/>
              </a:stretch>
            </p:blipFill>
            <p:spPr>
              <a:xfrm>
                <a:off x="1634400" y="374400"/>
                <a:ext cx="7598880" cy="4311000"/>
              </a:xfrm>
              <a:prstGeom prst="rect">
                <a:avLst/>
              </a:prstGeom>
            </p:spPr>
          </p:pic>
        </mc:Fallback>
      </mc:AlternateContent>
      <p:pic>
        <p:nvPicPr>
          <p:cNvPr id="6" name="Audio 5">
            <a:hlinkClick r:id="" action="ppaction://media"/>
            <a:extLst>
              <a:ext uri="{FF2B5EF4-FFF2-40B4-BE49-F238E27FC236}">
                <a16:creationId xmlns:a16="http://schemas.microsoft.com/office/drawing/2014/main" id="{A05C027D-C7CD-4970-BAAC-56D18F0B904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11794196"/>
      </p:ext>
    </p:extLst>
  </p:cSld>
  <p:clrMapOvr>
    <a:masterClrMapping/>
  </p:clrMapOvr>
  <mc:AlternateContent xmlns:mc="http://schemas.openxmlformats.org/markup-compatibility/2006">
    <mc:Choice xmlns:p14="http://schemas.microsoft.com/office/powerpoint/2010/main" Requires="p14">
      <p:transition spd="slow" p14:dur="2000" advTm="228769"/>
    </mc:Choice>
    <mc:Fallback>
      <p:transition spd="slow" advTm="228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C065F524-10C0-42CF-A48D-B91BE24F427B}"/>
              </a:ext>
            </a:extLst>
          </p:cNvPr>
          <p:cNvGraphicFramePr>
            <a:graphicFrameLocks noGrp="1"/>
          </p:cNvGraphicFramePr>
          <p:nvPr>
            <p:ph idx="1"/>
            <p:extLst>
              <p:ext uri="{D42A27DB-BD31-4B8C-83A1-F6EECF244321}">
                <p14:modId xmlns:p14="http://schemas.microsoft.com/office/powerpoint/2010/main" val="2239218578"/>
              </p:ext>
            </p:extLst>
          </p:nvPr>
        </p:nvGraphicFramePr>
        <p:xfrm>
          <a:off x="653265" y="1137257"/>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842C5A6A-2775-4F08-B642-4FAF0EE1CAC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13003"/>
    </mc:Choice>
    <mc:Fallback>
      <p:transition spd="slow" advTm="13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1232</TotalTime>
  <Words>440</Words>
  <Application>Microsoft Office PowerPoint</Application>
  <PresentationFormat>Widescreen</PresentationFormat>
  <Paragraphs>48</Paragraphs>
  <Slides>6</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Hadoop Tutorial</vt:lpstr>
      <vt:lpstr>Blocks in Hadoop</vt:lpstr>
      <vt:lpstr>Blocks in Hadoop</vt:lpstr>
      <vt:lpstr>Why Block size is 128 MB</vt:lpstr>
      <vt:lpstr>Advantage of Hadoop blocks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Tutorial</dc:title>
  <dc:creator>Viresh Kumar</dc:creator>
  <cp:lastModifiedBy>Viresh Kumar</cp:lastModifiedBy>
  <cp:revision>9</cp:revision>
  <dcterms:created xsi:type="dcterms:W3CDTF">2020-06-01T04:29:19Z</dcterms:created>
  <dcterms:modified xsi:type="dcterms:W3CDTF">2020-06-02T01:02:08Z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2020-06-01T04:29:32Z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f1f2300a-49c7-438e-84c8-1d99cfa3a0cf</vt:lpwstr>
  </property>
  <property fmtid="{D5CDD505-2E9C-101B-9397-08002B2CF9AE}" pid="8" name="MSIP_Label_f42aa342-8706-4288-bd11-ebb85995028c_ContentBits">
    <vt:lpwstr>0</vt:lpwstr>
  </property>
</Properties>
</file>